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18" r:id="rId3"/>
    <p:sldId id="320" r:id="rId4"/>
    <p:sldId id="273" r:id="rId5"/>
    <p:sldId id="274" r:id="rId6"/>
    <p:sldId id="268" r:id="rId7"/>
    <p:sldId id="269" r:id="rId8"/>
    <p:sldId id="298" r:id="rId9"/>
    <p:sldId id="257" r:id="rId10"/>
    <p:sldId id="300" r:id="rId11"/>
    <p:sldId id="297" r:id="rId12"/>
    <p:sldId id="293" r:id="rId13"/>
    <p:sldId id="294" r:id="rId14"/>
    <p:sldId id="301" r:id="rId15"/>
    <p:sldId id="276" r:id="rId16"/>
    <p:sldId id="310" r:id="rId17"/>
    <p:sldId id="312" r:id="rId18"/>
    <p:sldId id="305" r:id="rId19"/>
    <p:sldId id="306" r:id="rId20"/>
    <p:sldId id="315" r:id="rId21"/>
    <p:sldId id="308" r:id="rId22"/>
    <p:sldId id="296" r:id="rId23"/>
    <p:sldId id="309" r:id="rId24"/>
    <p:sldId id="292" r:id="rId25"/>
    <p:sldId id="287" r:id="rId26"/>
    <p:sldId id="286" r:id="rId27"/>
    <p:sldId id="307" r:id="rId28"/>
    <p:sldId id="277" r:id="rId29"/>
    <p:sldId id="278" r:id="rId30"/>
    <p:sldId id="279" r:id="rId31"/>
    <p:sldId id="280" r:id="rId32"/>
    <p:sldId id="283" r:id="rId33"/>
    <p:sldId id="281" r:id="rId34"/>
    <p:sldId id="282" r:id="rId35"/>
    <p:sldId id="289" r:id="rId36"/>
    <p:sldId id="288" r:id="rId37"/>
    <p:sldId id="290" r:id="rId38"/>
    <p:sldId id="321" r:id="rId39"/>
    <p:sldId id="322" r:id="rId40"/>
    <p:sldId id="284" r:id="rId41"/>
    <p:sldId id="285" r:id="rId42"/>
    <p:sldId id="291" r:id="rId43"/>
    <p:sldId id="270" r:id="rId44"/>
    <p:sldId id="323" r:id="rId45"/>
    <p:sldId id="324"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879" autoAdjust="0"/>
  </p:normalViewPr>
  <p:slideViewPr>
    <p:cSldViewPr>
      <p:cViewPr varScale="1">
        <p:scale>
          <a:sx n="100" d="100"/>
          <a:sy n="100" d="100"/>
        </p:scale>
        <p:origin x="-105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2E4729-9B6F-4CDE-8BDB-17ACD19A4FD5}" type="datetimeFigureOut">
              <a:rPr lang="en-GB" smtClean="0"/>
              <a:pPr/>
              <a:t>01/08/2014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3DB0DE-6423-402F-A485-888B86CD092C}" type="slidenum">
              <a:rPr lang="en-GB" smtClean="0"/>
              <a:pPr/>
              <a:t>‹#›</a:t>
            </a:fld>
            <a:endParaRPr lang="en-GB"/>
          </a:p>
        </p:txBody>
      </p:sp>
    </p:spTree>
    <p:extLst>
      <p:ext uri="{BB962C8B-B14F-4D97-AF65-F5344CB8AC3E}">
        <p14:creationId xmlns:p14="http://schemas.microsoft.com/office/powerpoint/2010/main" val="192799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46" name="Shape 3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spAutoFit/>
          </a:bodyPr>
          <a:lstStyle/>
          <a:p>
            <a:pPr marL="0" marR="0" lvl="0" indent="0" algn="l" rtl="0">
              <a:buSzPct val="25000"/>
              <a:buNone/>
            </a:pPr>
            <a:r>
              <a:rPr lang="x-none" sz="1200" b="0" i="0" u="none" strike="noStrike" cap="none" baseline="0">
                <a:solidFill>
                  <a:schemeClr val="dk1"/>
                </a:solidFill>
                <a:latin typeface="Calibri"/>
                <a:ea typeface="Calibri"/>
                <a:cs typeface="Calibri"/>
                <a:sym typeface="Calibri"/>
              </a:rPr>
              <a:t>Apply rules based QI processes to OSM - identify possible errors &amp; after some experiment automatically correct some errors.  Enhance data through logical processes e.g. speed limits. Offer “improved” dataset back to the main OSM database (probably as a basis for further inspection prior to incorporation).</a:t>
            </a:r>
          </a:p>
          <a:p>
            <a:endParaRPr/>
          </a:p>
          <a:p>
            <a:pPr marL="0" marR="0" lvl="0" indent="0" algn="l" rtl="0">
              <a:buSzPct val="25000"/>
              <a:buNone/>
            </a:pPr>
            <a:r>
              <a:rPr lang="x-none" sz="1200" b="0" i="0" u="none" strike="noStrike" cap="none" baseline="0">
                <a:solidFill>
                  <a:schemeClr val="dk1"/>
                </a:solidFill>
                <a:latin typeface="Calibri"/>
                <a:ea typeface="Calibri"/>
                <a:cs typeface="Calibri"/>
                <a:sym typeface="Calibri"/>
              </a:rPr>
              <a:t>By making the data available via OGC WS, it is hoped that public sector users in CG &amp; LG will be encouraged to experiment with OSM and identify potential use cases for OSM that are not met by current PSMA data. </a:t>
            </a:r>
          </a:p>
          <a:p>
            <a:endParaRPr/>
          </a:p>
          <a:p>
            <a:pPr>
              <a:buNone/>
            </a:pPr>
            <a:r>
              <a:rPr lang="x-none" sz="1200" b="0" i="0" u="none" strike="noStrike" cap="none" baseline="0">
                <a:solidFill>
                  <a:schemeClr val="dk1"/>
                </a:solidFill>
                <a:latin typeface="Calibri"/>
                <a:ea typeface="Calibri"/>
                <a:cs typeface="Calibri"/>
                <a:sym typeface="Calibri"/>
              </a:rPr>
              <a:t>Encourage prof users who have a great deal of local knowledge to become contributors to OSM. In the longer term it may even be possible to encourage these users to incorporate contributing to OSM as part of their routine workflows.</a:t>
            </a:r>
          </a:p>
          <a:p>
            <a:endParaRPr/>
          </a:p>
          <a:p>
            <a:pPr>
              <a:buNone/>
            </a:pPr>
            <a:r>
              <a:rPr lang="x-none" sz="1200" b="0" i="0" u="none" strike="noStrike" cap="none" baseline="0">
                <a:solidFill>
                  <a:schemeClr val="dk1"/>
                </a:solidFill>
                <a:latin typeface="Calibri"/>
                <a:ea typeface="Calibri"/>
                <a:cs typeface="Calibri"/>
                <a:sym typeface="Calibri"/>
              </a:rPr>
              <a:t>Explore win/wins with Ordnance Survey data – Open &amp; Premium</a:t>
            </a:r>
          </a:p>
          <a:p>
            <a:endParaRPr/>
          </a:p>
          <a:p>
            <a:endParaRPr/>
          </a:p>
          <a:p>
            <a:endParaRPr/>
          </a:p>
        </p:txBody>
      </p:sp>
      <p:sp>
        <p:nvSpPr>
          <p:cNvPr id="347" name="Shape 3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spAutoFit/>
          </a:bodyPr>
          <a:lstStyle/>
          <a:p>
            <a:pPr marL="0" marR="0" lvl="0" indent="0" algn="r" rtl="0">
              <a:buSzPct val="25000"/>
              <a:buNone/>
            </a:pPr>
            <a:r>
              <a:rPr lang="x-none"/>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endParaRPr/>
          </a:p>
        </p:txBody>
      </p:sp>
      <p:sp>
        <p:nvSpPr>
          <p:cNvPr id="369" name="Shape 3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424988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11" name="Shape 41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spAutoFit/>
          </a:bodyPr>
          <a:lstStyle/>
          <a:p>
            <a:pPr>
              <a:buNone/>
            </a:pPr>
            <a:r>
              <a:rPr lang="x-none" sz="1800" b="0" i="0" u="none" strike="noStrike" cap="none" baseline="0"/>
              <a:t>Don’t forget to look at osmgb.org.uk</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8949971-EB95-4FD2-AE8C-4403531B3257}" type="datetimeFigureOut">
              <a:rPr lang="en-GB" smtClean="0"/>
              <a:pPr/>
              <a:t>01/08/2014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23DD8D-1DBA-4A1D-88E6-A6C269050A2E}"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949971-EB95-4FD2-AE8C-4403531B3257}" type="datetimeFigureOut">
              <a:rPr lang="en-GB" smtClean="0"/>
              <a:pPr/>
              <a:t>01/08/2014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23DD8D-1DBA-4A1D-88E6-A6C269050A2E}"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949971-EB95-4FD2-AE8C-4403531B3257}" type="datetimeFigureOut">
              <a:rPr lang="en-GB" smtClean="0"/>
              <a:pPr/>
              <a:t>01/08/2014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23DD8D-1DBA-4A1D-88E6-A6C269050A2E}"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949971-EB95-4FD2-AE8C-4403531B3257}" type="datetimeFigureOut">
              <a:rPr lang="en-GB" smtClean="0"/>
              <a:pPr/>
              <a:t>01/08/2014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23DD8D-1DBA-4A1D-88E6-A6C269050A2E}"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949971-EB95-4FD2-AE8C-4403531B3257}" type="datetimeFigureOut">
              <a:rPr lang="en-GB" smtClean="0"/>
              <a:pPr/>
              <a:t>01/08/2014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23DD8D-1DBA-4A1D-88E6-A6C269050A2E}"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8949971-EB95-4FD2-AE8C-4403531B3257}" type="datetimeFigureOut">
              <a:rPr lang="en-GB" smtClean="0"/>
              <a:pPr/>
              <a:t>01/08/2014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23DD8D-1DBA-4A1D-88E6-A6C269050A2E}"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8949971-EB95-4FD2-AE8C-4403531B3257}" type="datetimeFigureOut">
              <a:rPr lang="en-GB" smtClean="0"/>
              <a:pPr/>
              <a:t>01/08/2014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923DD8D-1DBA-4A1D-88E6-A6C269050A2E}"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8949971-EB95-4FD2-AE8C-4403531B3257}" type="datetimeFigureOut">
              <a:rPr lang="en-GB" smtClean="0"/>
              <a:pPr/>
              <a:t>01/08/2014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923DD8D-1DBA-4A1D-88E6-A6C269050A2E}"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949971-EB95-4FD2-AE8C-4403531B3257}" type="datetimeFigureOut">
              <a:rPr lang="en-GB" smtClean="0"/>
              <a:pPr/>
              <a:t>01/08/2014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923DD8D-1DBA-4A1D-88E6-A6C269050A2E}"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949971-EB95-4FD2-AE8C-4403531B3257}" type="datetimeFigureOut">
              <a:rPr lang="en-GB" smtClean="0"/>
              <a:pPr/>
              <a:t>01/08/2014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23DD8D-1DBA-4A1D-88E6-A6C269050A2E}"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949971-EB95-4FD2-AE8C-4403531B3257}" type="datetimeFigureOut">
              <a:rPr lang="en-GB" smtClean="0"/>
              <a:pPr/>
              <a:t>01/08/2014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23DD8D-1DBA-4A1D-88E6-A6C269050A2E}"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949971-EB95-4FD2-AE8C-4403531B3257}" type="datetimeFigureOut">
              <a:rPr lang="en-GB" smtClean="0"/>
              <a:pPr/>
              <a:t>01/08/2014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23DD8D-1DBA-4A1D-88E6-A6C269050A2E}"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smgb.org.uk/osm-gb-wiki/index.php/Quality_Improvemen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taginfo.openstreetmap.org/" TargetMode="External"/><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results?search_query=osmgb&amp;oq=osmgb&amp;gs_l=youtube.3...0.0.5.373719.0.0.0.0.0.0.0.0..0.0...0.0...1ac..11.youtube.2HitYRLgfw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lanet.openstreetmap.org/replicat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smtClean="0"/>
              <a:t>OSM-GB</a:t>
            </a:r>
            <a:endParaRPr lang="en-GB" b="1" dirty="0"/>
          </a:p>
        </p:txBody>
      </p:sp>
      <p:sp>
        <p:nvSpPr>
          <p:cNvPr id="3" name="Subtitle 2"/>
          <p:cNvSpPr>
            <a:spLocks noGrp="1"/>
          </p:cNvSpPr>
          <p:nvPr>
            <p:ph type="subTitle" idx="1"/>
          </p:nvPr>
        </p:nvSpPr>
        <p:spPr/>
        <p:txBody>
          <a:bodyPr/>
          <a:lstStyle/>
          <a:p>
            <a:r>
              <a:rPr lang="en-GB" dirty="0" smtClean="0"/>
              <a:t>Amir Pourabdollah</a:t>
            </a:r>
          </a:p>
          <a:p>
            <a:r>
              <a:rPr lang="en-GB" dirty="0" smtClean="0"/>
              <a:t>Jeremy Morley, Steven Feldman</a:t>
            </a:r>
          </a:p>
        </p:txBody>
      </p:sp>
      <p:pic>
        <p:nvPicPr>
          <p:cNvPr id="4" name="Picture 2" descr="Site logo"/>
          <p:cNvPicPr>
            <a:picLocks noChangeAspect="1" noChangeArrowheads="1"/>
          </p:cNvPicPr>
          <p:nvPr/>
        </p:nvPicPr>
        <p:blipFill>
          <a:blip r:embed="rId2" cstate="print"/>
          <a:srcRect/>
          <a:stretch>
            <a:fillRect/>
          </a:stretch>
        </p:blipFill>
        <p:spPr bwMode="auto">
          <a:xfrm>
            <a:off x="3923928" y="908720"/>
            <a:ext cx="1428750" cy="1428750"/>
          </a:xfrm>
          <a:prstGeom prst="rect">
            <a:avLst/>
          </a:prstGeom>
          <a:noFill/>
        </p:spPr>
      </p:pic>
      <p:pic>
        <p:nvPicPr>
          <p:cNvPr id="1026" name="Picture 2" descr="C:\Users\lgzap\AppData\Local\Microsoft\Windows\Temporary Internet Files\Content.Outlook\SL9Y6I8Z\un-logo.png"/>
          <p:cNvPicPr>
            <a:picLocks noChangeAspect="1" noChangeArrowheads="1"/>
          </p:cNvPicPr>
          <p:nvPr/>
        </p:nvPicPr>
        <p:blipFill>
          <a:blip r:embed="rId3" cstate="print"/>
          <a:srcRect/>
          <a:stretch>
            <a:fillRect/>
          </a:stretch>
        </p:blipFill>
        <p:spPr bwMode="auto">
          <a:xfrm>
            <a:off x="3779912" y="5189435"/>
            <a:ext cx="1709650" cy="759845"/>
          </a:xfrm>
          <a:prstGeom prst="rect">
            <a:avLst/>
          </a:prstGeom>
          <a:noFill/>
        </p:spPr>
      </p:pic>
      <p:sp>
        <p:nvSpPr>
          <p:cNvPr id="6" name="Shape 88"/>
          <p:cNvSpPr>
            <a:spLocks noChangeAspect="1"/>
          </p:cNvSpPr>
          <p:nvPr/>
        </p:nvSpPr>
        <p:spPr>
          <a:xfrm>
            <a:off x="5242080" y="6440400"/>
            <a:ext cx="2011680" cy="335280"/>
          </a:xfrm>
          <a:prstGeom prst="rect">
            <a:avLst/>
          </a:prstGeom>
          <a:blipFill>
            <a:blip r:embed="rId4" cstate="print"/>
            <a:stretch>
              <a:fillRect/>
            </a:stretch>
          </a:blipFill>
        </p:spPr>
      </p:sp>
      <p:sp>
        <p:nvSpPr>
          <p:cNvPr id="7" name="Shape 296"/>
          <p:cNvSpPr/>
          <p:nvPr/>
        </p:nvSpPr>
        <p:spPr>
          <a:xfrm>
            <a:off x="1890239" y="6436002"/>
            <a:ext cx="1461602" cy="456018"/>
          </a:xfrm>
          <a:prstGeom prst="rect">
            <a:avLst/>
          </a:prstGeom>
          <a:blipFill>
            <a:blip r:embed="rId5" cstate="print"/>
            <a:stretch>
              <a:fillRect/>
            </a:stretch>
          </a:blipFill>
        </p:spPr>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OGC</a:t>
            </a:r>
            <a:r>
              <a:rPr lang="en-GB" dirty="0" smtClean="0"/>
              <a:t> Web Services</a:t>
            </a:r>
            <a:endParaRPr lang="en-GB" dirty="0"/>
          </a:p>
        </p:txBody>
      </p:sp>
      <p:sp>
        <p:nvSpPr>
          <p:cNvPr id="5" name="Content Placeholder 4"/>
          <p:cNvSpPr>
            <a:spLocks noGrp="1"/>
          </p:cNvSpPr>
          <p:nvPr>
            <p:ph sz="half" idx="1"/>
          </p:nvPr>
        </p:nvSpPr>
        <p:spPr>
          <a:xfrm>
            <a:off x="457200" y="1268760"/>
            <a:ext cx="4330824" cy="5328592"/>
          </a:xfrm>
        </p:spPr>
        <p:txBody>
          <a:bodyPr>
            <a:noAutofit/>
          </a:bodyPr>
          <a:lstStyle/>
          <a:p>
            <a:r>
              <a:rPr lang="en-GB" sz="1800" dirty="0" err="1" smtClean="0"/>
              <a:t>WMS</a:t>
            </a:r>
            <a:endParaRPr lang="en-GB" sz="1800" dirty="0" smtClean="0"/>
          </a:p>
          <a:p>
            <a:pPr lvl="1"/>
            <a:r>
              <a:rPr lang="en-GB" sz="1600" dirty="0" smtClean="0"/>
              <a:t>Layers</a:t>
            </a:r>
          </a:p>
          <a:p>
            <a:pPr lvl="2"/>
            <a:r>
              <a:rPr lang="en-GB" sz="1400" dirty="0" smtClean="0"/>
              <a:t>Land (5 sub-layers) </a:t>
            </a:r>
          </a:p>
          <a:p>
            <a:pPr lvl="2"/>
            <a:r>
              <a:rPr lang="en-GB" sz="1400" dirty="0" smtClean="0"/>
              <a:t>Water (12 sub-layers) </a:t>
            </a:r>
          </a:p>
          <a:p>
            <a:pPr lvl="2"/>
            <a:r>
              <a:rPr lang="en-GB" sz="1400" dirty="0" smtClean="0"/>
              <a:t>Buildings (7 sub-layers) </a:t>
            </a:r>
          </a:p>
          <a:p>
            <a:pPr lvl="2"/>
            <a:r>
              <a:rPr lang="en-GB" sz="1400" dirty="0" smtClean="0"/>
              <a:t>Power (3 sub-layers) </a:t>
            </a:r>
          </a:p>
          <a:p>
            <a:pPr lvl="2"/>
            <a:r>
              <a:rPr lang="en-GB" sz="1400" dirty="0" smtClean="0"/>
              <a:t>Boundaries (4 sub-layers) </a:t>
            </a:r>
          </a:p>
          <a:p>
            <a:pPr lvl="2"/>
            <a:r>
              <a:rPr lang="en-GB" sz="1400" dirty="0" smtClean="0"/>
              <a:t>Transportation (38 sub-layers) </a:t>
            </a:r>
          </a:p>
          <a:p>
            <a:pPr lvl="2"/>
            <a:r>
              <a:rPr lang="en-GB" sz="1400" dirty="0" smtClean="0"/>
              <a:t>Places (11 sub-layers) </a:t>
            </a:r>
          </a:p>
          <a:p>
            <a:pPr lvl="2"/>
            <a:r>
              <a:rPr lang="en-GB" sz="1400" dirty="0" smtClean="0"/>
              <a:t>Amenities (6 sub-layers) </a:t>
            </a:r>
          </a:p>
          <a:p>
            <a:r>
              <a:rPr lang="en-GB" sz="1800" dirty="0" err="1" smtClean="0"/>
              <a:t>WMTS</a:t>
            </a:r>
            <a:endParaRPr lang="en-GB" sz="1800" dirty="0" smtClean="0"/>
          </a:p>
          <a:p>
            <a:pPr lvl="2"/>
            <a:r>
              <a:rPr lang="en-GB" sz="1400" dirty="0" smtClean="0"/>
              <a:t>256x256 flatten tiles in </a:t>
            </a:r>
            <a:r>
              <a:rPr lang="en-GB" sz="1400" dirty="0" err="1" smtClean="0"/>
              <a:t>png</a:t>
            </a:r>
            <a:endParaRPr lang="en-GB" sz="1400" dirty="0" smtClean="0"/>
          </a:p>
          <a:p>
            <a:r>
              <a:rPr lang="en-GB" sz="1800" dirty="0" err="1" smtClean="0"/>
              <a:t>WFS</a:t>
            </a:r>
            <a:endParaRPr lang="en-GB" sz="1800" dirty="0" smtClean="0"/>
          </a:p>
          <a:p>
            <a:pPr lvl="2"/>
            <a:r>
              <a:rPr lang="en-GB" sz="1400" dirty="0" smtClean="0"/>
              <a:t>Separated by Points, Lines and Polygons</a:t>
            </a:r>
          </a:p>
          <a:p>
            <a:pPr lvl="2"/>
            <a:r>
              <a:rPr lang="en-GB" sz="1400" dirty="0" smtClean="0"/>
              <a:t>Serving geometry + attributes</a:t>
            </a:r>
          </a:p>
          <a:p>
            <a:r>
              <a:rPr lang="en-GB" sz="1800" dirty="0" err="1" smtClean="0"/>
              <a:t>WMSC</a:t>
            </a:r>
            <a:endParaRPr lang="en-GB" sz="1800" dirty="0" smtClean="0"/>
          </a:p>
          <a:p>
            <a:pPr lvl="2"/>
            <a:r>
              <a:rPr lang="en-GB" sz="1400" dirty="0" smtClean="0"/>
              <a:t>Quick </a:t>
            </a:r>
            <a:r>
              <a:rPr lang="en-GB" sz="1400" dirty="0" err="1" smtClean="0"/>
              <a:t>WMS</a:t>
            </a:r>
            <a:r>
              <a:rPr lang="en-GB" sz="1400" dirty="0" smtClean="0"/>
              <a:t> service (single layer)</a:t>
            </a:r>
          </a:p>
          <a:p>
            <a:r>
              <a:rPr lang="en-GB" sz="1800" dirty="0" err="1" smtClean="0"/>
              <a:t>WMS</a:t>
            </a:r>
            <a:r>
              <a:rPr lang="en-GB" sz="1800" dirty="0" smtClean="0"/>
              <a:t>/</a:t>
            </a:r>
            <a:r>
              <a:rPr lang="en-GB" sz="1800" dirty="0" err="1" smtClean="0"/>
              <a:t>WFS</a:t>
            </a:r>
            <a:r>
              <a:rPr lang="en-GB" sz="1800" dirty="0" smtClean="0"/>
              <a:t> for Bugs</a:t>
            </a:r>
          </a:p>
          <a:p>
            <a:pPr lvl="2"/>
            <a:r>
              <a:rPr lang="en-GB" sz="1400" dirty="0" smtClean="0"/>
              <a:t>Serving the detected bugs (Points, Lines and Polygons)</a:t>
            </a:r>
          </a:p>
          <a:p>
            <a:endParaRPr lang="en-GB" sz="1800" dirty="0"/>
          </a:p>
        </p:txBody>
      </p:sp>
      <p:sp>
        <p:nvSpPr>
          <p:cNvPr id="6" name="Content Placeholder 5"/>
          <p:cNvSpPr>
            <a:spLocks noGrp="1"/>
          </p:cNvSpPr>
          <p:nvPr>
            <p:ph sz="half" idx="2"/>
          </p:nvPr>
        </p:nvSpPr>
        <p:spPr>
          <a:xfrm>
            <a:off x="4932040" y="1412776"/>
            <a:ext cx="3888432" cy="4968552"/>
          </a:xfrm>
        </p:spPr>
        <p:txBody>
          <a:bodyPr>
            <a:normAutofit fontScale="62500" lnSpcReduction="20000"/>
          </a:bodyPr>
          <a:lstStyle/>
          <a:p>
            <a:r>
              <a:rPr lang="en-GB" sz="2900" dirty="0" err="1" smtClean="0"/>
              <a:t>WFS</a:t>
            </a:r>
            <a:r>
              <a:rPr lang="en-GB" sz="2900" dirty="0" smtClean="0"/>
              <a:t> for OS </a:t>
            </a:r>
            <a:r>
              <a:rPr lang="en-GB" sz="2900" dirty="0" err="1" smtClean="0"/>
              <a:t>OpenData</a:t>
            </a:r>
            <a:endParaRPr lang="en-GB" sz="2900" dirty="0" smtClean="0"/>
          </a:p>
          <a:p>
            <a:pPr lvl="1"/>
            <a:r>
              <a:rPr lang="en-GB" sz="2600" dirty="0" err="1" smtClean="0"/>
              <a:t>VMD</a:t>
            </a:r>
            <a:r>
              <a:rPr lang="en-GB" sz="2600" dirty="0" smtClean="0"/>
              <a:t> (20 layers)</a:t>
            </a:r>
          </a:p>
          <a:p>
            <a:pPr lvl="1"/>
            <a:r>
              <a:rPr lang="en-GB" sz="2600" dirty="0" smtClean="0"/>
              <a:t>Meridian-2 (19 layers)</a:t>
            </a:r>
            <a:endParaRPr lang="en-GB" sz="4500" dirty="0" smtClean="0"/>
          </a:p>
          <a:p>
            <a:endParaRPr lang="en-GB" dirty="0" smtClean="0"/>
          </a:p>
          <a:p>
            <a:r>
              <a:rPr lang="en-GB" dirty="0" smtClean="0"/>
              <a:t>CRS</a:t>
            </a:r>
          </a:p>
          <a:p>
            <a:pPr lvl="1"/>
            <a:r>
              <a:rPr lang="en-GB" dirty="0" smtClean="0"/>
              <a:t>British National Grid (EPSG:27700)</a:t>
            </a:r>
          </a:p>
          <a:p>
            <a:pPr lvl="1"/>
            <a:r>
              <a:rPr lang="en-GB" dirty="0" smtClean="0"/>
              <a:t>Lat/long (EPSG:4326)</a:t>
            </a:r>
          </a:p>
          <a:p>
            <a:pPr lvl="1"/>
            <a:r>
              <a:rPr lang="en-GB" dirty="0" smtClean="0"/>
              <a:t>Google Mercator (EPSG:900913)</a:t>
            </a:r>
          </a:p>
          <a:p>
            <a:r>
              <a:rPr lang="en-GB" dirty="0" smtClean="0"/>
              <a:t>Vector Formats:</a:t>
            </a:r>
          </a:p>
          <a:p>
            <a:pPr lvl="1"/>
            <a:r>
              <a:rPr lang="en-GB" dirty="0" err="1" smtClean="0"/>
              <a:t>GML</a:t>
            </a:r>
            <a:r>
              <a:rPr lang="en-GB" dirty="0" smtClean="0"/>
              <a:t> 2, </a:t>
            </a:r>
            <a:r>
              <a:rPr lang="en-GB" dirty="0" err="1" smtClean="0"/>
              <a:t>GML</a:t>
            </a:r>
            <a:r>
              <a:rPr lang="en-GB" dirty="0" smtClean="0"/>
              <a:t> 3.1, </a:t>
            </a:r>
            <a:r>
              <a:rPr lang="en-GB" dirty="0" err="1" smtClean="0"/>
              <a:t>GML</a:t>
            </a:r>
            <a:r>
              <a:rPr lang="en-GB" dirty="0" smtClean="0"/>
              <a:t> 3.2, </a:t>
            </a:r>
            <a:r>
              <a:rPr lang="en-GB" dirty="0" err="1" smtClean="0"/>
              <a:t>GeoJSON</a:t>
            </a:r>
            <a:r>
              <a:rPr lang="en-GB" dirty="0" smtClean="0"/>
              <a:t>, </a:t>
            </a:r>
            <a:r>
              <a:rPr lang="en-GB" dirty="0" err="1" smtClean="0"/>
              <a:t>ShapeFile</a:t>
            </a:r>
            <a:r>
              <a:rPr lang="en-GB" dirty="0" smtClean="0"/>
              <a:t> and CSV</a:t>
            </a:r>
          </a:p>
          <a:p>
            <a:r>
              <a:rPr lang="en-GB" dirty="0" smtClean="0"/>
              <a:t>Raster Formats:</a:t>
            </a:r>
          </a:p>
          <a:p>
            <a:pPr lvl="1"/>
            <a:r>
              <a:rPr lang="en-GB" dirty="0" err="1" smtClean="0"/>
              <a:t>png</a:t>
            </a:r>
            <a:r>
              <a:rPr lang="en-GB" dirty="0" smtClean="0"/>
              <a:t>, </a:t>
            </a:r>
            <a:r>
              <a:rPr lang="en-GB" dirty="0" err="1" smtClean="0"/>
              <a:t>pdf</a:t>
            </a:r>
            <a:r>
              <a:rPr lang="en-GB" dirty="0" smtClean="0"/>
              <a:t>, </a:t>
            </a:r>
            <a:r>
              <a:rPr lang="en-GB" dirty="0" err="1" smtClean="0"/>
              <a:t>kml</a:t>
            </a:r>
            <a:r>
              <a:rPr lang="en-GB" dirty="0" smtClean="0"/>
              <a:t>, </a:t>
            </a:r>
            <a:r>
              <a:rPr lang="en-GB" dirty="0" err="1" smtClean="0"/>
              <a:t>kmz</a:t>
            </a:r>
            <a:r>
              <a:rPr lang="en-GB" dirty="0" smtClean="0"/>
              <a:t>, geotiff8, gif, jpeg, png8, </a:t>
            </a:r>
            <a:r>
              <a:rPr lang="en-GB" dirty="0" err="1" smtClean="0"/>
              <a:t>svg</a:t>
            </a:r>
            <a:r>
              <a:rPr lang="en-GB" dirty="0" smtClean="0"/>
              <a:t>, tiff, tiff</a:t>
            </a:r>
          </a:p>
          <a:p>
            <a:r>
              <a:rPr lang="en-GB" dirty="0" smtClean="0"/>
              <a:t>Tested on </a:t>
            </a:r>
          </a:p>
          <a:p>
            <a:pPr lvl="1"/>
            <a:r>
              <a:rPr lang="en-GB" dirty="0" err="1" smtClean="0"/>
              <a:t>OpenLayers</a:t>
            </a:r>
            <a:endParaRPr lang="en-GB" dirty="0" smtClean="0"/>
          </a:p>
          <a:p>
            <a:pPr lvl="1"/>
            <a:r>
              <a:rPr lang="en-GB" dirty="0" err="1" smtClean="0"/>
              <a:t>QGIS</a:t>
            </a:r>
            <a:endParaRPr lang="en-GB" dirty="0" smtClean="0"/>
          </a:p>
          <a:p>
            <a:pPr lvl="1"/>
            <a:r>
              <a:rPr lang="en-GB" dirty="0" err="1" smtClean="0"/>
              <a:t>ArcMap</a:t>
            </a:r>
            <a:endParaRPr lang="en-GB" dirty="0" smtClean="0"/>
          </a:p>
          <a:p>
            <a:pPr lvl="1"/>
            <a:r>
              <a:rPr lang="en-GB" dirty="0" err="1" smtClean="0"/>
              <a:t>Mapinfo</a:t>
            </a:r>
            <a:endParaRPr lang="en-GB" dirty="0" smtClean="0"/>
          </a:p>
          <a:p>
            <a:pPr lvl="1"/>
            <a:r>
              <a:rPr lang="en-GB" dirty="0" err="1" smtClean="0"/>
              <a:t>Cadcorp</a:t>
            </a:r>
            <a:endParaRPr lang="en-GB" dirty="0" smtClean="0"/>
          </a:p>
          <a:p>
            <a:endParaRPr lang="en-GB" dirty="0"/>
          </a:p>
        </p:txBody>
      </p:sp>
      <p:cxnSp>
        <p:nvCxnSpPr>
          <p:cNvPr id="8" name="Straight Connector 7"/>
          <p:cNvCxnSpPr/>
          <p:nvPr/>
        </p:nvCxnSpPr>
        <p:spPr>
          <a:xfrm>
            <a:off x="5004048" y="2420888"/>
            <a:ext cx="3456384"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572412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Multi-layered </a:t>
            </a: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WMS</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 in </a:t>
            </a:r>
            <a:r>
              <a:rPr lang="en-US" sz="2000" b="1" dirty="0" smtClean="0">
                <a:latin typeface="Arial" pitchFamily="34" charset="0"/>
                <a:ea typeface="Times New Roman" pitchFamily="18" charset="0"/>
                <a:cs typeface="Arial" pitchFamily="34" charset="0"/>
              </a:rPr>
              <a:t>Desktop GIS - </a:t>
            </a:r>
            <a:r>
              <a:rPr lang="en-US" sz="2000" b="1" dirty="0" err="1" smtClean="0">
                <a:latin typeface="Arial" pitchFamily="34" charset="0"/>
                <a:ea typeface="Times New Roman" pitchFamily="18" charset="0"/>
                <a:cs typeface="Arial" pitchFamily="34" charset="0"/>
              </a:rPr>
              <a:t>ArcMap</a:t>
            </a:r>
            <a:endParaRPr kumimoji="0" lang="en-US" sz="2000" b="1" i="0" u="none" strike="noStrike" cap="none" normalizeH="0" baseline="0" dirty="0" smtClean="0">
              <a:ln>
                <a:noFill/>
              </a:ln>
              <a:effectLst/>
              <a:latin typeface="Arial" pitchFamily="34" charset="0"/>
              <a:ea typeface="Times New Roman" pitchFamily="18" charset="0"/>
              <a:cs typeface="Arial" pitchFamily="34" charset="0"/>
            </a:endParaRPr>
          </a:p>
        </p:txBody>
      </p:sp>
      <p:pic>
        <p:nvPicPr>
          <p:cNvPr id="50178" name="Picture 2" descr="http://www.osmgb.org.uk/blog/wp-content/uploads/2012/05/ArcMapWMS.png"/>
          <p:cNvPicPr>
            <a:picLocks noChangeAspect="1" noChangeArrowheads="1"/>
          </p:cNvPicPr>
          <p:nvPr/>
        </p:nvPicPr>
        <p:blipFill>
          <a:blip r:embed="rId2" cstate="print"/>
          <a:srcRect/>
          <a:stretch>
            <a:fillRect/>
          </a:stretch>
        </p:blipFill>
        <p:spPr bwMode="auto">
          <a:xfrm>
            <a:off x="539552" y="560783"/>
            <a:ext cx="7871520" cy="6297217"/>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http://www.osmgb.org.uk/blog/wp-content/uploads/2012/06/wfsqgis01.png"/>
          <p:cNvPicPr>
            <a:picLocks noChangeAspect="1" noChangeArrowheads="1"/>
          </p:cNvPicPr>
          <p:nvPr/>
        </p:nvPicPr>
        <p:blipFill>
          <a:blip r:embed="rId2" cstate="print"/>
          <a:srcRect/>
          <a:stretch>
            <a:fillRect/>
          </a:stretch>
        </p:blipFill>
        <p:spPr bwMode="auto">
          <a:xfrm>
            <a:off x="395536" y="650674"/>
            <a:ext cx="8064896" cy="6207326"/>
          </a:xfrm>
          <a:prstGeom prst="rect">
            <a:avLst/>
          </a:prstGeom>
          <a:noFill/>
        </p:spPr>
      </p:pic>
      <p:sp>
        <p:nvSpPr>
          <p:cNvPr id="5" name="Rectangle 2"/>
          <p:cNvSpPr>
            <a:spLocks noChangeArrowheads="1"/>
          </p:cNvSpPr>
          <p:nvPr/>
        </p:nvSpPr>
        <p:spPr bwMode="auto">
          <a:xfrm>
            <a:off x="0" y="0"/>
            <a:ext cx="428396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Using </a:t>
            </a: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WMS</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a:t>
            </a: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WFS</a:t>
            </a:r>
            <a:r>
              <a:rPr kumimoji="0" lang="en-US" sz="2000" b="1" i="0" u="none" strike="noStrike" cap="none" normalizeH="0" dirty="0" smtClean="0">
                <a:ln>
                  <a:noFill/>
                </a:ln>
                <a:effectLst/>
                <a:latin typeface="Arial" pitchFamily="34" charset="0"/>
                <a:ea typeface="Times New Roman" pitchFamily="18" charset="0"/>
                <a:cs typeface="Arial" pitchFamily="34" charset="0"/>
              </a:rPr>
              <a:t> in </a:t>
            </a:r>
            <a:r>
              <a:rPr kumimoji="0" lang="en-US" sz="2000" b="1" i="0" u="none" strike="noStrike" cap="none" normalizeH="0" dirty="0" err="1" smtClean="0">
                <a:ln>
                  <a:noFill/>
                </a:ln>
                <a:effectLst/>
                <a:latin typeface="Arial" pitchFamily="34" charset="0"/>
                <a:ea typeface="Times New Roman" pitchFamily="18" charset="0"/>
                <a:cs typeface="Arial" pitchFamily="34" charset="0"/>
              </a:rPr>
              <a:t>QGIS</a:t>
            </a:r>
            <a:endParaRPr kumimoji="0" lang="en-US" sz="2000" b="1" i="0" u="none" strike="noStrike" cap="none" normalizeH="0" baseline="0" dirty="0" smtClean="0">
              <a:ln>
                <a:noFill/>
              </a:ln>
              <a:effectLst/>
              <a:latin typeface="Arial" pitchFamily="34" charset="0"/>
              <a:ea typeface="Times New Roman" pitchFamily="18" charset="0"/>
              <a:cs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428396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Using </a:t>
            </a: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WMS</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a:t>
            </a: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WFS</a:t>
            </a:r>
            <a:r>
              <a:rPr kumimoji="0" lang="en-US" sz="2000" b="1" i="0" u="none" strike="noStrike" cap="none" normalizeH="0" dirty="0" smtClean="0">
                <a:ln>
                  <a:noFill/>
                </a:ln>
                <a:effectLst/>
                <a:latin typeface="Arial" pitchFamily="34" charset="0"/>
                <a:ea typeface="Times New Roman" pitchFamily="18" charset="0"/>
                <a:cs typeface="Arial" pitchFamily="34" charset="0"/>
              </a:rPr>
              <a:t> in </a:t>
            </a:r>
            <a:r>
              <a:rPr kumimoji="0" lang="en-US" sz="2000" b="1" i="0" u="none" strike="noStrike" cap="none" normalizeH="0" dirty="0" err="1" smtClean="0">
                <a:ln>
                  <a:noFill/>
                </a:ln>
                <a:effectLst/>
                <a:latin typeface="Arial" pitchFamily="34" charset="0"/>
                <a:ea typeface="Times New Roman" pitchFamily="18" charset="0"/>
                <a:cs typeface="Arial" pitchFamily="34" charset="0"/>
              </a:rPr>
              <a:t>QGIS</a:t>
            </a:r>
            <a:endParaRPr kumimoji="0" lang="en-US" sz="2000" b="1" i="0" u="none" strike="noStrike" cap="none" normalizeH="0" baseline="0" dirty="0" smtClean="0">
              <a:ln>
                <a:noFill/>
              </a:ln>
              <a:effectLst/>
              <a:latin typeface="Arial" pitchFamily="34" charset="0"/>
              <a:ea typeface="Times New Roman" pitchFamily="18" charset="0"/>
              <a:cs typeface="Arial" pitchFamily="34" charset="0"/>
            </a:endParaRPr>
          </a:p>
        </p:txBody>
      </p:sp>
      <p:pic>
        <p:nvPicPr>
          <p:cNvPr id="47106" name="Picture 2" descr="http://www.osmgb.org.uk/blog/wp-content/uploads/2012/06/wfsqgis.png"/>
          <p:cNvPicPr>
            <a:picLocks noChangeAspect="1" noChangeArrowheads="1"/>
          </p:cNvPicPr>
          <p:nvPr/>
        </p:nvPicPr>
        <p:blipFill>
          <a:blip r:embed="rId2" cstate="print"/>
          <a:srcRect/>
          <a:stretch>
            <a:fillRect/>
          </a:stretch>
        </p:blipFill>
        <p:spPr bwMode="auto">
          <a:xfrm>
            <a:off x="611560" y="764704"/>
            <a:ext cx="7918191" cy="6093296"/>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619672" y="106760"/>
            <a:ext cx="3024336"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rgbClr val="0070C0"/>
                </a:solidFill>
                <a:effectLst/>
                <a:latin typeface="Arial" pitchFamily="34" charset="0"/>
                <a:ea typeface="Times New Roman" pitchFamily="18" charset="0"/>
                <a:cs typeface="Arial" pitchFamily="34" charset="0"/>
              </a:rPr>
              <a:t>WFS</a:t>
            </a:r>
            <a:r>
              <a:rPr kumimoji="0" lang="en-US" sz="2000" b="1" i="0" u="none" strike="noStrike" cap="none" normalizeH="0" baseline="0" dirty="0" smtClean="0">
                <a:ln>
                  <a:noFill/>
                </a:ln>
                <a:solidFill>
                  <a:srgbClr val="0070C0"/>
                </a:solidFill>
                <a:effectLst/>
                <a:latin typeface="Arial" pitchFamily="34" charset="0"/>
                <a:ea typeface="Times New Roman" pitchFamily="18" charset="0"/>
                <a:cs typeface="Arial" pitchFamily="34" charset="0"/>
              </a:rPr>
              <a:t> for </a:t>
            </a:r>
            <a:r>
              <a:rPr kumimoji="0" lang="en-US" sz="2000" b="1" i="0" u="none" strike="noStrike" cap="none" normalizeH="0" baseline="0" dirty="0" err="1" smtClean="0">
                <a:ln>
                  <a:noFill/>
                </a:ln>
                <a:solidFill>
                  <a:srgbClr val="0070C0"/>
                </a:solidFill>
                <a:effectLst/>
                <a:latin typeface="Arial" pitchFamily="34" charset="0"/>
                <a:ea typeface="Times New Roman" pitchFamily="18" charset="0"/>
                <a:cs typeface="Arial" pitchFamily="34" charset="0"/>
              </a:rPr>
              <a:t>VMD</a:t>
            </a:r>
            <a:endParaRPr kumimoji="0" lang="en-US"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marR="0" lvl="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rgbClr val="C00000"/>
                </a:solidFill>
                <a:effectLst/>
                <a:latin typeface="Arial" pitchFamily="34" charset="0"/>
                <a:ea typeface="Times New Roman" pitchFamily="18" charset="0"/>
                <a:cs typeface="Arial" pitchFamily="34" charset="0"/>
              </a:rPr>
              <a:t>WFS</a:t>
            </a:r>
            <a:r>
              <a:rPr kumimoji="0" lang="en-US" sz="2000" b="1" i="0" u="none" strike="noStrike" cap="none" normalizeH="0" baseline="0" dirty="0" smtClean="0">
                <a:ln>
                  <a:noFill/>
                </a:ln>
                <a:solidFill>
                  <a:srgbClr val="C00000"/>
                </a:solidFill>
                <a:effectLst/>
                <a:latin typeface="Arial" pitchFamily="34" charset="0"/>
                <a:ea typeface="Times New Roman" pitchFamily="18" charset="0"/>
                <a:cs typeface="Arial" pitchFamily="34" charset="0"/>
              </a:rPr>
              <a:t> for Meridian-2</a:t>
            </a:r>
            <a:endParaRPr kumimoji="0" lang="en-US"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marR="0" lvl="0" algn="r" defTabSz="914400" rtl="0" eaLnBrk="1" fontAlgn="base" latinLnBrk="0" hangingPunct="1">
              <a:lnSpc>
                <a:spcPct val="100000"/>
              </a:lnSpc>
              <a:spcBef>
                <a:spcPct val="0"/>
              </a:spcBef>
              <a:spcAft>
                <a:spcPct val="0"/>
              </a:spcAft>
              <a:buClrTx/>
              <a:buSzTx/>
              <a:buFontTx/>
              <a:buNone/>
              <a:tabLst/>
            </a:pPr>
            <a:r>
              <a:rPr lang="en-US" sz="2000" b="1" dirty="0" err="1" smtClean="0">
                <a:solidFill>
                  <a:srgbClr val="000000"/>
                </a:solidFill>
                <a:latin typeface="Arial" pitchFamily="34" charset="0"/>
                <a:ea typeface="Times New Roman" pitchFamily="18" charset="0"/>
                <a:cs typeface="Arial" pitchFamily="34" charset="0"/>
              </a:rPr>
              <a:t>WMS</a:t>
            </a:r>
            <a:r>
              <a:rPr lang="en-US" sz="2000" b="1" dirty="0" smtClean="0">
                <a:solidFill>
                  <a:srgbClr val="000000"/>
                </a:solidFill>
                <a:latin typeface="Arial" pitchFamily="34" charset="0"/>
                <a:ea typeface="Times New Roman" pitchFamily="18" charset="0"/>
                <a:cs typeface="Arial" pitchFamily="34" charset="0"/>
              </a:rPr>
              <a:t> (</a:t>
            </a:r>
            <a:r>
              <a:rPr lang="en-US" sz="2000" b="1" dirty="0" err="1" smtClean="0">
                <a:solidFill>
                  <a:srgbClr val="000000"/>
                </a:solidFill>
                <a:latin typeface="Arial" pitchFamily="34" charset="0"/>
                <a:ea typeface="Times New Roman" pitchFamily="18" charset="0"/>
                <a:cs typeface="Arial" pitchFamily="34" charset="0"/>
              </a:rPr>
              <a:t>OpenStreetMap</a:t>
            </a:r>
            <a:r>
              <a:rPr lang="en-US" sz="2000" b="1" dirty="0" smtClean="0">
                <a:solidFill>
                  <a:srgbClr val="000000"/>
                </a:solidFill>
                <a:latin typeface="Arial" pitchFamily="34" charset="0"/>
                <a:ea typeface="Times New Roman" pitchFamily="18" charset="0"/>
                <a:cs typeface="Arial" pitchFamily="34" charset="0"/>
              </a:rPr>
              <a:t>)</a:t>
            </a:r>
            <a:endParaRPr kumimoji="0" lang="en-US"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p:txBody>
      </p:sp>
      <p:pic>
        <p:nvPicPr>
          <p:cNvPr id="29697" name="Picture 1" descr="Meridian-VMD-OSM"/>
          <p:cNvPicPr>
            <a:picLocks noChangeAspect="1" noChangeArrowheads="1"/>
          </p:cNvPicPr>
          <p:nvPr/>
        </p:nvPicPr>
        <p:blipFill>
          <a:blip r:embed="rId2" cstate="print"/>
          <a:srcRect t="-1042"/>
          <a:stretch>
            <a:fillRect/>
          </a:stretch>
        </p:blipFill>
        <p:spPr bwMode="auto">
          <a:xfrm>
            <a:off x="4788024" y="188640"/>
            <a:ext cx="4106863" cy="3695700"/>
          </a:xfrm>
          <a:prstGeom prst="rect">
            <a:avLst/>
          </a:prstGeom>
          <a:noFill/>
          <a:ln>
            <a:solidFill>
              <a:schemeClr val="tx1"/>
            </a:solidFill>
          </a:ln>
        </p:spPr>
      </p:pic>
      <p:pic>
        <p:nvPicPr>
          <p:cNvPr id="16386" name="Picture 2" descr="http://www.osmgb.org.uk/blog/wp-content/uploads/2012/12/Conflating.png"/>
          <p:cNvPicPr>
            <a:picLocks noChangeAspect="1" noChangeArrowheads="1"/>
          </p:cNvPicPr>
          <p:nvPr/>
        </p:nvPicPr>
        <p:blipFill>
          <a:blip r:embed="rId3" cstate="print"/>
          <a:srcRect/>
          <a:stretch>
            <a:fillRect/>
          </a:stretch>
        </p:blipFill>
        <p:spPr bwMode="auto">
          <a:xfrm>
            <a:off x="0" y="2618909"/>
            <a:ext cx="5652120" cy="4239091"/>
          </a:xfrm>
          <a:prstGeom prst="rect">
            <a:avLst/>
          </a:prstGeom>
          <a:noFill/>
          <a:ln>
            <a:solidFill>
              <a:schemeClr val="tx1"/>
            </a:solidFill>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asteCollection2"/>
          <p:cNvPicPr>
            <a:picLocks noChangeAspect="1" noChangeArrowheads="1"/>
          </p:cNvPicPr>
          <p:nvPr/>
        </p:nvPicPr>
        <p:blipFill>
          <a:blip r:embed="rId2" cstate="print"/>
          <a:srcRect/>
          <a:stretch>
            <a:fillRect/>
          </a:stretch>
        </p:blipFill>
        <p:spPr bwMode="auto">
          <a:xfrm>
            <a:off x="179512" y="188640"/>
            <a:ext cx="5725233" cy="3168352"/>
          </a:xfrm>
          <a:prstGeom prst="rect">
            <a:avLst/>
          </a:prstGeom>
          <a:noFill/>
          <a:ln>
            <a:solidFill>
              <a:schemeClr val="tx1"/>
            </a:solidFill>
          </a:ln>
        </p:spPr>
      </p:pic>
      <p:pic>
        <p:nvPicPr>
          <p:cNvPr id="2049" name="Picture 1" descr="WasteCollection"/>
          <p:cNvPicPr>
            <a:picLocks noChangeAspect="1" noChangeArrowheads="1"/>
          </p:cNvPicPr>
          <p:nvPr/>
        </p:nvPicPr>
        <p:blipFill>
          <a:blip r:embed="rId3" cstate="print"/>
          <a:srcRect/>
          <a:stretch>
            <a:fillRect/>
          </a:stretch>
        </p:blipFill>
        <p:spPr bwMode="auto">
          <a:xfrm>
            <a:off x="3278550" y="3573016"/>
            <a:ext cx="5679891" cy="3108697"/>
          </a:xfrm>
          <a:prstGeom prst="rect">
            <a:avLst/>
          </a:prstGeom>
          <a:noFill/>
          <a:ln>
            <a:solidFill>
              <a:schemeClr val="tx1"/>
            </a:solidFill>
          </a:ln>
        </p:spPr>
      </p:pic>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053" name="Rectangle 5"/>
          <p:cNvSpPr>
            <a:spLocks noChangeArrowheads="1"/>
          </p:cNvSpPr>
          <p:nvPr/>
        </p:nvSpPr>
        <p:spPr bwMode="auto">
          <a:xfrm>
            <a:off x="0" y="5867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 </a:t>
            </a:r>
            <a:r>
              <a:rPr kumimoji="0" lang="en-GB" altLang="zh-CN" sz="600" b="0" i="0" u="none" strike="noStrike" cap="none" normalizeH="0" baseline="0" smtClean="0">
                <a:ln>
                  <a:noFill/>
                </a:ln>
                <a:solidFill>
                  <a:schemeClr val="tx1"/>
                </a:solidFill>
                <a:effectLst/>
                <a:latin typeface="Arial" pitchFamily="34" charset="0"/>
                <a:cs typeface="Arial" pitchFamily="34" charset="0"/>
              </a:rPr>
              <a:t> </a:t>
            </a:r>
            <a:endParaRPr kumimoji="0" lang="en-GB" altLang="zh-CN"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TextBox 8"/>
          <p:cNvSpPr txBox="1"/>
          <p:nvPr/>
        </p:nvSpPr>
        <p:spPr>
          <a:xfrm>
            <a:off x="5940152" y="2420888"/>
            <a:ext cx="2232248" cy="923330"/>
          </a:xfrm>
          <a:prstGeom prst="rect">
            <a:avLst/>
          </a:prstGeom>
          <a:noFill/>
        </p:spPr>
        <p:txBody>
          <a:bodyPr wrap="square" rtlCol="0">
            <a:spAutoFit/>
          </a:bodyPr>
          <a:lstStyle/>
          <a:p>
            <a:r>
              <a:rPr lang="en-GB" dirty="0" smtClean="0"/>
              <a:t>Waste collection points on top of </a:t>
            </a:r>
            <a:r>
              <a:rPr lang="en-US" dirty="0" err="1" smtClean="0"/>
              <a:t>MasterMap</a:t>
            </a:r>
            <a:r>
              <a:rPr lang="en-US" dirty="0" smtClean="0"/>
              <a:t> </a:t>
            </a:r>
            <a:endParaRPr lang="en-GB" dirty="0"/>
          </a:p>
        </p:txBody>
      </p:sp>
      <p:sp>
        <p:nvSpPr>
          <p:cNvPr id="10" name="TextBox 9"/>
          <p:cNvSpPr txBox="1"/>
          <p:nvPr/>
        </p:nvSpPr>
        <p:spPr>
          <a:xfrm>
            <a:off x="971600" y="5733256"/>
            <a:ext cx="2232248" cy="923330"/>
          </a:xfrm>
          <a:prstGeom prst="rect">
            <a:avLst/>
          </a:prstGeom>
          <a:noFill/>
        </p:spPr>
        <p:txBody>
          <a:bodyPr wrap="square" rtlCol="0">
            <a:spAutoFit/>
          </a:bodyPr>
          <a:lstStyle/>
          <a:p>
            <a:pPr algn="r"/>
            <a:r>
              <a:rPr lang="en-GB" dirty="0" smtClean="0"/>
              <a:t>Waste collection points on top of </a:t>
            </a:r>
            <a:r>
              <a:rPr lang="en-US" dirty="0" err="1" smtClean="0"/>
              <a:t>OSMGB</a:t>
            </a:r>
            <a:r>
              <a:rPr lang="en-US" dirty="0" smtClean="0"/>
              <a:t> </a:t>
            </a:r>
            <a:r>
              <a:rPr lang="en-US" dirty="0" err="1" smtClean="0"/>
              <a:t>WMS</a:t>
            </a:r>
            <a:endParaRPr lang="en-GB" dirty="0"/>
          </a:p>
        </p:txBody>
      </p:sp>
      <p:sp>
        <p:nvSpPr>
          <p:cNvPr id="8" name="TextBox 7"/>
          <p:cNvSpPr txBox="1"/>
          <p:nvPr/>
        </p:nvSpPr>
        <p:spPr>
          <a:xfrm>
            <a:off x="6012160" y="188640"/>
            <a:ext cx="3131840" cy="1231106"/>
          </a:xfrm>
          <a:prstGeom prst="rect">
            <a:avLst/>
          </a:prstGeom>
          <a:noFill/>
        </p:spPr>
        <p:txBody>
          <a:bodyPr wrap="square" rtlCol="0">
            <a:spAutoFit/>
          </a:bodyPr>
          <a:lstStyle/>
          <a:p>
            <a:r>
              <a:rPr lang="en-GB" sz="2800" b="1" dirty="0" smtClean="0"/>
              <a:t>Web Services; Professional Uptake </a:t>
            </a:r>
          </a:p>
          <a:p>
            <a:r>
              <a:rPr lang="en-GB" dirty="0" smtClean="0"/>
              <a:t>(thanks to James Rutter)</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RULES and BUG Detection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65408419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Rules</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Self Detection</a:t>
            </a:r>
          </a:p>
          <a:p>
            <a:pPr lvl="1"/>
            <a:r>
              <a:rPr lang="en-GB" dirty="0" smtClean="0"/>
              <a:t>Geometry bugs - Topological inconsistencies</a:t>
            </a:r>
          </a:p>
          <a:p>
            <a:pPr lvl="1"/>
            <a:r>
              <a:rPr lang="en-GB" dirty="0" smtClean="0"/>
              <a:t>Attribute bugs - Conceptual inconsistencies</a:t>
            </a:r>
          </a:p>
          <a:p>
            <a:pPr lvl="1"/>
            <a:r>
              <a:rPr lang="en-GB" dirty="0" smtClean="0"/>
              <a:t>Geometry/Attribution bugs</a:t>
            </a:r>
          </a:p>
          <a:p>
            <a:pPr lvl="1"/>
            <a:r>
              <a:rPr lang="en-GB" dirty="0" smtClean="0"/>
              <a:t>Mostly taken from </a:t>
            </a:r>
            <a:r>
              <a:rPr lang="en-GB" dirty="0" err="1" smtClean="0"/>
              <a:t>KeepRight</a:t>
            </a:r>
            <a:endParaRPr lang="en-GB" dirty="0" smtClean="0"/>
          </a:p>
          <a:p>
            <a:pPr lvl="1"/>
            <a:r>
              <a:rPr lang="en-GB" dirty="0" smtClean="0"/>
              <a:t>Listed in </a:t>
            </a:r>
            <a:r>
              <a:rPr lang="en-GB" dirty="0" smtClean="0">
                <a:hlinkClick r:id="rId2"/>
              </a:rPr>
              <a:t>http://osmgb.org.uk/osm-gb-wiki/index.php/Quality_Improvement</a:t>
            </a:r>
            <a:endParaRPr lang="en-GB" dirty="0" smtClean="0"/>
          </a:p>
          <a:p>
            <a:endParaRPr lang="en-GB" dirty="0" smtClean="0"/>
          </a:p>
          <a:p>
            <a:r>
              <a:rPr lang="en-GB" dirty="0" smtClean="0"/>
              <a:t>OSM Community </a:t>
            </a:r>
          </a:p>
          <a:p>
            <a:pPr lvl="1"/>
            <a:r>
              <a:rPr lang="en-GB" dirty="0" smtClean="0"/>
              <a:t>Non-standard attributes  (taken from </a:t>
            </a:r>
            <a:r>
              <a:rPr lang="en-GB" dirty="0" err="1" smtClean="0"/>
              <a:t>taginfo</a:t>
            </a:r>
            <a:r>
              <a:rPr lang="en-GB" dirty="0" smtClean="0"/>
              <a:t>)</a:t>
            </a:r>
          </a:p>
          <a:p>
            <a:endParaRPr lang="en-GB" dirty="0" smtClean="0"/>
          </a:p>
          <a:p>
            <a:r>
              <a:rPr lang="en-GB" dirty="0" smtClean="0"/>
              <a:t>Differences with reference maps (OS </a:t>
            </a:r>
            <a:r>
              <a:rPr lang="en-GB" dirty="0" err="1" smtClean="0"/>
              <a:t>VMD</a:t>
            </a:r>
            <a:r>
              <a:rPr lang="en-GB" dirty="0" smtClean="0"/>
              <a:t>)</a:t>
            </a:r>
          </a:p>
          <a:p>
            <a:pPr lvl="1"/>
            <a:r>
              <a:rPr lang="en-GB" dirty="0" smtClean="0"/>
              <a:t>Mismatched features</a:t>
            </a:r>
          </a:p>
          <a:p>
            <a:pPr lvl="1"/>
            <a:r>
              <a:rPr lang="en-GB" dirty="0" smtClean="0"/>
              <a:t>Missing features</a:t>
            </a:r>
          </a:p>
          <a:p>
            <a:pPr lvl="1"/>
            <a:endParaRPr lang="en-GB" dirty="0" smtClean="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Rule-base</a:t>
            </a:r>
            <a:br>
              <a:rPr lang="en-GB" dirty="0" smtClean="0"/>
            </a:b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219751946"/>
              </p:ext>
            </p:extLst>
          </p:nvPr>
        </p:nvGraphicFramePr>
        <p:xfrm>
          <a:off x="755576" y="980728"/>
          <a:ext cx="7939692" cy="5381625"/>
        </p:xfrm>
        <a:graphic>
          <a:graphicData uri="http://schemas.openxmlformats.org/drawingml/2006/table">
            <a:tbl>
              <a:tblPr/>
              <a:tblGrid>
                <a:gridCol w="3779255"/>
                <a:gridCol w="746519"/>
                <a:gridCol w="3413918"/>
              </a:tblGrid>
              <a:tr h="271089">
                <a:tc>
                  <a:txBody>
                    <a:bodyPr/>
                    <a:lstStyle/>
                    <a:p>
                      <a:pPr algn="l" fontAlgn="b"/>
                      <a:r>
                        <a:rPr lang="en-GB" sz="2000" b="1" i="0" u="none" strike="noStrike" dirty="0">
                          <a:solidFill>
                            <a:srgbClr val="000000"/>
                          </a:solidFill>
                          <a:latin typeface="Calibri"/>
                        </a:rPr>
                        <a:t>Lines</a:t>
                      </a:r>
                    </a:p>
                  </a:txBody>
                  <a:tcPr marL="9525" marR="9525" marT="9525" marB="0" anchor="b">
                    <a:lnL>
                      <a:noFill/>
                    </a:lnL>
                    <a:lnR>
                      <a:noFill/>
                    </a:lnR>
                    <a:lnT>
                      <a:noFill/>
                    </a:lnT>
                    <a:lnB>
                      <a:noFill/>
                    </a:lnB>
                  </a:tcPr>
                </a:tc>
                <a:tc>
                  <a:txBody>
                    <a:bodyPr/>
                    <a:lstStyle/>
                    <a:p>
                      <a:pPr algn="l" fontAlgn="b"/>
                      <a:endParaRPr lang="en-GB" sz="16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GB" sz="1600" b="0" i="0" u="none" strike="noStrike">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Dead-ended one-way</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301</a:t>
                      </a:r>
                    </a:p>
                  </a:txBody>
                  <a:tcPr marL="9525" marR="9525" marT="9525" marB="0" anchor="b">
                    <a:lnL>
                      <a:noFill/>
                    </a:lnL>
                    <a:lnR>
                      <a:noFill/>
                    </a:lnR>
                    <a:lnT>
                      <a:noFill/>
                    </a:lnT>
                    <a:lnB>
                      <a:noFill/>
                    </a:lnB>
                  </a:tcPr>
                </a:tc>
                <a:tc>
                  <a:txBody>
                    <a:bodyPr/>
                    <a:lstStyle/>
                    <a:p>
                      <a:pPr algn="l" fontAlgn="b"/>
                      <a:endParaRPr lang="en-GB" sz="1600" b="0" i="0" u="none" strike="noStrike">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Different-layer joint</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1466</a:t>
                      </a:r>
                    </a:p>
                  </a:txBody>
                  <a:tcPr marL="9525" marR="9525" marT="9525" marB="0" anchor="b">
                    <a:lnL>
                      <a:noFill/>
                    </a:lnL>
                    <a:lnR>
                      <a:noFill/>
                    </a:lnR>
                    <a:lnT>
                      <a:noFill/>
                    </a:lnT>
                    <a:lnB>
                      <a:noFill/>
                    </a:lnB>
                  </a:tcPr>
                </a:tc>
                <a:tc>
                  <a:txBody>
                    <a:bodyPr/>
                    <a:lstStyle/>
                    <a:p>
                      <a:pPr algn="l" fontAlgn="b"/>
                      <a:endParaRPr lang="en-GB" sz="1600" b="0" i="0" u="none" strike="noStrike">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Geometry/Kickback</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404</a:t>
                      </a:r>
                    </a:p>
                  </a:txBody>
                  <a:tcPr marL="9525" marR="9525" marT="9525" marB="0" anchor="b">
                    <a:lnL>
                      <a:noFill/>
                    </a:lnL>
                    <a:lnR>
                      <a:noFill/>
                    </a:lnR>
                    <a:lnT>
                      <a:noFill/>
                    </a:lnT>
                    <a:lnB>
                      <a:noFill/>
                    </a:lnB>
                  </a:tcPr>
                </a:tc>
                <a:tc>
                  <a:txBody>
                    <a:bodyPr/>
                    <a:lstStyle/>
                    <a:p>
                      <a:pPr algn="l" fontAlgn="b"/>
                      <a:r>
                        <a:rPr lang="en-GB" sz="1600" b="0" i="0" u="none" strike="noStrike" dirty="0" smtClean="0">
                          <a:solidFill>
                            <a:srgbClr val="000000"/>
                          </a:solidFill>
                          <a:latin typeface="Calibri"/>
                        </a:rPr>
                        <a:t>   being </a:t>
                      </a:r>
                      <a:r>
                        <a:rPr lang="en-GB" sz="1600" b="0" i="0" u="none" strike="noStrike" dirty="0">
                          <a:solidFill>
                            <a:srgbClr val="000000"/>
                          </a:solidFill>
                          <a:latin typeface="Calibri"/>
                        </a:rPr>
                        <a:t>fixed</a:t>
                      </a: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Geometry/Spike</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1413</a:t>
                      </a:r>
                    </a:p>
                  </a:txBody>
                  <a:tcPr marL="9525" marR="9525" marT="9525" marB="0" anchor="b">
                    <a:lnL>
                      <a:noFill/>
                    </a:lnL>
                    <a:lnR>
                      <a:noFill/>
                    </a:lnR>
                    <a:lnT>
                      <a:noFill/>
                    </a:lnT>
                    <a:lnB>
                      <a:noFill/>
                    </a:lnB>
                  </a:tcPr>
                </a:tc>
                <a:tc>
                  <a:txBody>
                    <a:bodyPr/>
                    <a:lstStyle/>
                    <a:p>
                      <a:pPr algn="l" fontAlgn="b"/>
                      <a:r>
                        <a:rPr lang="en-GB" sz="1600" b="0" i="0" u="none" strike="noStrike" dirty="0" smtClean="0">
                          <a:solidFill>
                            <a:srgbClr val="000000"/>
                          </a:solidFill>
                          <a:latin typeface="Calibri"/>
                        </a:rPr>
                        <a:t>   being </a:t>
                      </a:r>
                      <a:r>
                        <a:rPr lang="en-GB" sz="1600" b="0" i="0" u="none" strike="noStrike" dirty="0">
                          <a:solidFill>
                            <a:srgbClr val="000000"/>
                          </a:solidFill>
                          <a:latin typeface="Calibri"/>
                        </a:rPr>
                        <a:t>fixed</a:t>
                      </a: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Intersection without junction</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36940</a:t>
                      </a:r>
                    </a:p>
                  </a:txBody>
                  <a:tcPr marL="9525" marR="9525" marT="9525" marB="0" anchor="b">
                    <a:lnL>
                      <a:noFill/>
                    </a:lnL>
                    <a:lnR>
                      <a:noFill/>
                    </a:lnR>
                    <a:lnT>
                      <a:noFill/>
                    </a:lnT>
                    <a:lnB>
                      <a:noFill/>
                    </a:lnB>
                  </a:tcPr>
                </a:tc>
                <a:tc>
                  <a:txBody>
                    <a:bodyPr/>
                    <a:lstStyle/>
                    <a:p>
                      <a:pPr algn="l" fontAlgn="b"/>
                      <a:endParaRPr lang="en-GB" sz="1600" b="0" i="0" u="none" strike="noStrike" dirty="0">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dirty="0">
                          <a:solidFill>
                            <a:srgbClr val="000000"/>
                          </a:solidFill>
                          <a:latin typeface="Calibri"/>
                        </a:rPr>
                        <a:t>Invalid motorway connection</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41</a:t>
                      </a:r>
                    </a:p>
                  </a:txBody>
                  <a:tcPr marL="9525" marR="9525" marT="9525" marB="0" anchor="b">
                    <a:lnL>
                      <a:noFill/>
                    </a:lnL>
                    <a:lnR>
                      <a:noFill/>
                    </a:lnR>
                    <a:lnT>
                      <a:noFill/>
                    </a:lnT>
                    <a:lnB>
                      <a:noFill/>
                    </a:lnB>
                  </a:tcPr>
                </a:tc>
                <a:tc>
                  <a:txBody>
                    <a:bodyPr/>
                    <a:lstStyle/>
                    <a:p>
                      <a:pPr algn="l" fontAlgn="b"/>
                      <a:endParaRPr lang="en-GB" sz="1600" b="0" i="0" u="none" strike="noStrike" dirty="0">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Mismatched road name</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2427</a:t>
                      </a:r>
                    </a:p>
                  </a:txBody>
                  <a:tcPr marL="9525" marR="9525" marT="9525" marB="0" anchor="b">
                    <a:lnL>
                      <a:noFill/>
                    </a:lnL>
                    <a:lnR>
                      <a:noFill/>
                    </a:lnR>
                    <a:lnT>
                      <a:noFill/>
                    </a:lnT>
                    <a:lnB>
                      <a:noFill/>
                    </a:lnB>
                  </a:tcPr>
                </a:tc>
                <a:tc>
                  <a:txBody>
                    <a:bodyPr/>
                    <a:lstStyle/>
                    <a:p>
                      <a:pPr algn="l" fontAlgn="b"/>
                      <a:r>
                        <a:rPr lang="en-GB" sz="1600" b="0" i="0" u="none" strike="noStrike" dirty="0" smtClean="0">
                          <a:solidFill>
                            <a:srgbClr val="000000"/>
                          </a:solidFill>
                          <a:latin typeface="Calibri"/>
                        </a:rPr>
                        <a:t>   fixes </a:t>
                      </a:r>
                      <a:r>
                        <a:rPr lang="en-GB" sz="1600" b="0" i="0" u="none" strike="noStrike" dirty="0">
                          <a:solidFill>
                            <a:srgbClr val="000000"/>
                          </a:solidFill>
                          <a:latin typeface="Calibri"/>
                        </a:rPr>
                        <a:t>- currently suspended</a:t>
                      </a: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Mismatched road ref</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366</a:t>
                      </a:r>
                    </a:p>
                  </a:txBody>
                  <a:tcPr marL="9525" marR="9525" marT="9525" marB="0" anchor="b">
                    <a:lnL>
                      <a:noFill/>
                    </a:lnL>
                    <a:lnR>
                      <a:noFill/>
                    </a:lnR>
                    <a:lnT>
                      <a:noFill/>
                    </a:lnT>
                    <a:lnB>
                      <a:noFill/>
                    </a:lnB>
                  </a:tcPr>
                </a:tc>
                <a:tc>
                  <a:txBody>
                    <a:bodyPr/>
                    <a:lstStyle/>
                    <a:p>
                      <a:pPr algn="l" fontAlgn="b"/>
                      <a:r>
                        <a:rPr lang="en-GB" sz="1600" b="0" i="0" u="none" strike="noStrike" dirty="0" smtClean="0">
                          <a:solidFill>
                            <a:srgbClr val="000000"/>
                          </a:solidFill>
                          <a:latin typeface="Calibri"/>
                        </a:rPr>
                        <a:t>   fixes - </a:t>
                      </a:r>
                      <a:r>
                        <a:rPr lang="en-GB" sz="1600" b="0" i="0" u="none" strike="noStrike" dirty="0">
                          <a:solidFill>
                            <a:srgbClr val="000000"/>
                          </a:solidFill>
                          <a:latin typeface="Calibri"/>
                        </a:rPr>
                        <a:t>currently suspended</a:t>
                      </a: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Non-standard amenity tag</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419</a:t>
                      </a:r>
                    </a:p>
                  </a:txBody>
                  <a:tcPr marL="9525" marR="9525" marT="9525" marB="0" anchor="b">
                    <a:lnL>
                      <a:noFill/>
                    </a:lnL>
                    <a:lnR>
                      <a:noFill/>
                    </a:lnR>
                    <a:lnT>
                      <a:noFill/>
                    </a:lnT>
                    <a:lnB>
                      <a:noFill/>
                    </a:lnB>
                  </a:tcPr>
                </a:tc>
                <a:tc>
                  <a:txBody>
                    <a:bodyPr/>
                    <a:lstStyle/>
                    <a:p>
                      <a:pPr algn="l" fontAlgn="b"/>
                      <a:endParaRPr lang="en-GB" sz="1600" b="0" i="0" u="none" strike="noStrike" dirty="0">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Non-standard building tag</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733</a:t>
                      </a:r>
                    </a:p>
                  </a:txBody>
                  <a:tcPr marL="9525" marR="9525" marT="9525" marB="0" anchor="b">
                    <a:lnL>
                      <a:noFill/>
                    </a:lnL>
                    <a:lnR>
                      <a:noFill/>
                    </a:lnR>
                    <a:lnT>
                      <a:noFill/>
                    </a:lnT>
                    <a:lnB>
                      <a:noFill/>
                    </a:lnB>
                  </a:tcPr>
                </a:tc>
                <a:tc>
                  <a:txBody>
                    <a:bodyPr/>
                    <a:lstStyle/>
                    <a:p>
                      <a:pPr algn="l" fontAlgn="b"/>
                      <a:endParaRPr lang="en-GB" sz="1600" b="0" i="0" u="none" strike="noStrike" dirty="0">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Non-standard highway tag</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987</a:t>
                      </a:r>
                    </a:p>
                  </a:txBody>
                  <a:tcPr marL="9525" marR="9525" marT="9525" marB="0" anchor="b">
                    <a:lnL>
                      <a:noFill/>
                    </a:lnL>
                    <a:lnR>
                      <a:noFill/>
                    </a:lnR>
                    <a:lnT>
                      <a:noFill/>
                    </a:lnT>
                    <a:lnB>
                      <a:noFill/>
                    </a:lnB>
                  </a:tcPr>
                </a:tc>
                <a:tc>
                  <a:txBody>
                    <a:bodyPr/>
                    <a:lstStyle/>
                    <a:p>
                      <a:pPr algn="l" fontAlgn="b"/>
                      <a:endParaRPr lang="en-GB" sz="1600" b="0" i="0" u="none" strike="noStrike" dirty="0">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Null road name</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1876</a:t>
                      </a:r>
                    </a:p>
                  </a:txBody>
                  <a:tcPr marL="9525" marR="9525" marT="9525" marB="0" anchor="b">
                    <a:lnL>
                      <a:noFill/>
                    </a:lnL>
                    <a:lnR>
                      <a:noFill/>
                    </a:lnR>
                    <a:lnT>
                      <a:noFill/>
                    </a:lnT>
                    <a:lnB>
                      <a:noFill/>
                    </a:lnB>
                  </a:tcPr>
                </a:tc>
                <a:tc>
                  <a:txBody>
                    <a:bodyPr/>
                    <a:lstStyle/>
                    <a:p>
                      <a:pPr algn="l" fontAlgn="b"/>
                      <a:r>
                        <a:rPr lang="en-GB" sz="1600" b="0" i="0" u="none" strike="noStrike" dirty="0" smtClean="0">
                          <a:solidFill>
                            <a:srgbClr val="000000"/>
                          </a:solidFill>
                          <a:latin typeface="Calibri"/>
                        </a:rPr>
                        <a:t>   being </a:t>
                      </a:r>
                      <a:r>
                        <a:rPr lang="en-GB" sz="1600" b="0" i="0" u="none" strike="noStrike" dirty="0">
                          <a:solidFill>
                            <a:srgbClr val="000000"/>
                          </a:solidFill>
                          <a:latin typeface="Calibri"/>
                        </a:rPr>
                        <a:t>fixed</a:t>
                      </a:r>
                    </a:p>
                  </a:txBody>
                  <a:tcPr marL="9525" marR="9525" marT="9525" marB="0" anchor="b">
                    <a:lnL>
                      <a:noFill/>
                    </a:lnL>
                    <a:lnR>
                      <a:noFill/>
                    </a:lnR>
                    <a:lnT>
                      <a:noFill/>
                    </a:lnT>
                    <a:lnB>
                      <a:noFill/>
                    </a:lnB>
                  </a:tcPr>
                </a:tc>
              </a:tr>
              <a:tr h="216871">
                <a:tc>
                  <a:txBody>
                    <a:bodyPr/>
                    <a:lstStyle/>
                    <a:p>
                      <a:pPr algn="l" fontAlgn="b"/>
                      <a:r>
                        <a:rPr lang="en-GB" sz="1600" b="0" i="0" u="none" strike="noStrike" dirty="0">
                          <a:solidFill>
                            <a:srgbClr val="000000"/>
                          </a:solidFill>
                          <a:latin typeface="Calibri"/>
                        </a:rPr>
                        <a:t>Null road ref</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1059</a:t>
                      </a:r>
                    </a:p>
                  </a:txBody>
                  <a:tcPr marL="9525" marR="9525" marT="9525" marB="0" anchor="b">
                    <a:lnL>
                      <a:noFill/>
                    </a:lnL>
                    <a:lnR>
                      <a:noFill/>
                    </a:lnR>
                    <a:lnT>
                      <a:noFill/>
                    </a:lnT>
                    <a:lnB>
                      <a:noFill/>
                    </a:lnB>
                  </a:tcPr>
                </a:tc>
                <a:tc>
                  <a:txBody>
                    <a:bodyPr/>
                    <a:lstStyle/>
                    <a:p>
                      <a:pPr algn="l" fontAlgn="b"/>
                      <a:r>
                        <a:rPr lang="en-GB" sz="1600" b="0" i="0" u="none" strike="noStrike" dirty="0" smtClean="0">
                          <a:solidFill>
                            <a:srgbClr val="000000"/>
                          </a:solidFill>
                          <a:latin typeface="Calibri"/>
                        </a:rPr>
                        <a:t>   being </a:t>
                      </a:r>
                      <a:r>
                        <a:rPr lang="en-GB" sz="1600" b="0" i="0" u="none" strike="noStrike" dirty="0">
                          <a:solidFill>
                            <a:srgbClr val="000000"/>
                          </a:solidFill>
                          <a:latin typeface="Calibri"/>
                        </a:rPr>
                        <a:t>fixed</a:t>
                      </a: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Overlapping roads</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637</a:t>
                      </a:r>
                    </a:p>
                  </a:txBody>
                  <a:tcPr marL="9525" marR="9525" marT="9525" marB="0" anchor="b">
                    <a:lnL>
                      <a:noFill/>
                    </a:lnL>
                    <a:lnR>
                      <a:noFill/>
                    </a:lnR>
                    <a:lnT>
                      <a:noFill/>
                    </a:lnT>
                    <a:lnB>
                      <a:noFill/>
                    </a:lnB>
                  </a:tcPr>
                </a:tc>
                <a:tc>
                  <a:txBody>
                    <a:bodyPr/>
                    <a:lstStyle/>
                    <a:p>
                      <a:pPr algn="l" fontAlgn="b"/>
                      <a:endParaRPr lang="en-GB" sz="1600" b="0" i="0" u="none" strike="noStrike">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Self-intersected line</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22178</a:t>
                      </a:r>
                    </a:p>
                  </a:txBody>
                  <a:tcPr marL="9525" marR="9525" marT="9525" marB="0" anchor="b">
                    <a:lnL>
                      <a:noFill/>
                    </a:lnL>
                    <a:lnR>
                      <a:noFill/>
                    </a:lnR>
                    <a:lnT>
                      <a:noFill/>
                    </a:lnT>
                    <a:lnB>
                      <a:noFill/>
                    </a:lnB>
                  </a:tcPr>
                </a:tc>
                <a:tc>
                  <a:txBody>
                    <a:bodyPr/>
                    <a:lstStyle/>
                    <a:p>
                      <a:pPr algn="l" fontAlgn="b"/>
                      <a:endParaRPr lang="en-GB" sz="1600" b="0" i="0" u="none" strike="noStrike">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Un-tagged bridge</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343</a:t>
                      </a:r>
                    </a:p>
                  </a:txBody>
                  <a:tcPr marL="9525" marR="9525" marT="9525" marB="0" anchor="b">
                    <a:lnL>
                      <a:noFill/>
                    </a:lnL>
                    <a:lnR>
                      <a:noFill/>
                    </a:lnR>
                    <a:lnT>
                      <a:noFill/>
                    </a:lnT>
                    <a:lnB>
                      <a:noFill/>
                    </a:lnB>
                  </a:tcPr>
                </a:tc>
                <a:tc>
                  <a:txBody>
                    <a:bodyPr/>
                    <a:lstStyle/>
                    <a:p>
                      <a:pPr algn="l" fontAlgn="b"/>
                      <a:endParaRPr lang="en-GB" sz="1600" b="0" i="0" u="none" strike="noStrike">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Unclosed Area</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2651</a:t>
                      </a:r>
                    </a:p>
                  </a:txBody>
                  <a:tcPr marL="9525" marR="9525" marT="9525" marB="0" anchor="b">
                    <a:lnL>
                      <a:noFill/>
                    </a:lnL>
                    <a:lnR>
                      <a:noFill/>
                    </a:lnR>
                    <a:lnT>
                      <a:noFill/>
                    </a:lnT>
                    <a:lnB>
                      <a:noFill/>
                    </a:lnB>
                  </a:tcPr>
                </a:tc>
                <a:tc>
                  <a:txBody>
                    <a:bodyPr/>
                    <a:lstStyle/>
                    <a:p>
                      <a:pPr algn="l" fontAlgn="b"/>
                      <a:endParaRPr lang="en-GB" sz="1600" b="0" i="0" u="none" strike="noStrike">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Wrong-level bridge</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646</a:t>
                      </a:r>
                    </a:p>
                  </a:txBody>
                  <a:tcPr marL="9525" marR="9525" marT="9525" marB="0" anchor="b">
                    <a:lnL>
                      <a:noFill/>
                    </a:lnL>
                    <a:lnR>
                      <a:noFill/>
                    </a:lnR>
                    <a:lnT>
                      <a:noFill/>
                    </a:lnT>
                    <a:lnB>
                      <a:noFill/>
                    </a:lnB>
                  </a:tcPr>
                </a:tc>
                <a:tc>
                  <a:txBody>
                    <a:bodyPr/>
                    <a:lstStyle/>
                    <a:p>
                      <a:pPr algn="l" fontAlgn="b"/>
                      <a:endParaRPr lang="en-GB" sz="1600" b="0" i="0" u="none" strike="noStrike">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0" i="0" u="none" strike="noStrike">
                          <a:solidFill>
                            <a:srgbClr val="000000"/>
                          </a:solidFill>
                          <a:latin typeface="Calibri"/>
                        </a:rPr>
                        <a:t>Wrong-level tunnel</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latin typeface="Calibri"/>
                        </a:rPr>
                        <a:t>200</a:t>
                      </a:r>
                    </a:p>
                  </a:txBody>
                  <a:tcPr marL="9525" marR="9525" marT="9525" marB="0" anchor="b">
                    <a:lnL>
                      <a:noFill/>
                    </a:lnL>
                    <a:lnR>
                      <a:noFill/>
                    </a:lnR>
                    <a:lnT>
                      <a:noFill/>
                    </a:lnT>
                    <a:lnB>
                      <a:noFill/>
                    </a:lnB>
                  </a:tcPr>
                </a:tc>
                <a:tc>
                  <a:txBody>
                    <a:bodyPr/>
                    <a:lstStyle/>
                    <a:p>
                      <a:pPr algn="l" fontAlgn="b"/>
                      <a:endParaRPr lang="en-GB" sz="1600" b="0" i="0" u="none" strike="noStrike">
                        <a:solidFill>
                          <a:srgbClr val="000000"/>
                        </a:solidFill>
                        <a:latin typeface="Calibri"/>
                      </a:endParaRPr>
                    </a:p>
                  </a:txBody>
                  <a:tcPr marL="9525" marR="9525" marT="9525" marB="0" anchor="b">
                    <a:lnL>
                      <a:noFill/>
                    </a:lnL>
                    <a:lnR>
                      <a:noFill/>
                    </a:lnR>
                    <a:lnT>
                      <a:noFill/>
                    </a:lnT>
                    <a:lnB>
                      <a:noFill/>
                    </a:lnB>
                  </a:tcPr>
                </a:tc>
              </a:tr>
              <a:tr h="216871">
                <a:tc>
                  <a:txBody>
                    <a:bodyPr/>
                    <a:lstStyle/>
                    <a:p>
                      <a:pPr algn="l" fontAlgn="b"/>
                      <a:r>
                        <a:rPr lang="en-GB" sz="1600" b="1" i="0" u="none" strike="noStrike" dirty="0" smtClean="0">
                          <a:solidFill>
                            <a:srgbClr val="000000"/>
                          </a:solidFill>
                          <a:latin typeface="Calibri"/>
                        </a:rPr>
                        <a:t>Sum (19)</a:t>
                      </a:r>
                      <a:endParaRPr lang="en-GB" sz="1600" b="1"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r" fontAlgn="b"/>
                      <a:r>
                        <a:rPr lang="en-GB" sz="1600" b="1" i="0" u="none" strike="noStrike">
                          <a:solidFill>
                            <a:srgbClr val="000000"/>
                          </a:solidFill>
                          <a:latin typeface="Calibri"/>
                        </a:rPr>
                        <a:t>75087</a:t>
                      </a:r>
                    </a:p>
                  </a:txBody>
                  <a:tcPr marL="9525" marR="9525" marT="9525" marB="0" anchor="b">
                    <a:lnL>
                      <a:noFill/>
                    </a:lnL>
                    <a:lnR>
                      <a:noFill/>
                    </a:lnR>
                    <a:lnT>
                      <a:noFill/>
                    </a:lnT>
                    <a:lnB>
                      <a:noFill/>
                    </a:lnB>
                  </a:tcPr>
                </a:tc>
                <a:tc>
                  <a:txBody>
                    <a:bodyPr/>
                    <a:lstStyle/>
                    <a:p>
                      <a:pPr algn="l" fontAlgn="b"/>
                      <a:endParaRPr lang="en-GB" sz="1600" b="1" i="0" u="none" strike="noStrike" dirty="0">
                        <a:solidFill>
                          <a:srgbClr val="000000"/>
                        </a:solidFill>
                        <a:latin typeface="Calibri"/>
                      </a:endParaRPr>
                    </a:p>
                  </a:txBody>
                  <a:tcPr marL="9525" marR="9525" marT="9525" marB="0" anchor="b">
                    <a:lnL>
                      <a:noFill/>
                    </a:lnL>
                    <a:lnR>
                      <a:noFill/>
                    </a:lnR>
                    <a:lnT>
                      <a:noFill/>
                    </a:lnT>
                    <a:lnB>
                      <a:noFill/>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Rule-base – cont.</a:t>
            </a:r>
            <a:br>
              <a:rPr lang="en-GB" dirty="0" smtClean="0"/>
            </a:br>
            <a:endParaRPr lang="en-GB" dirty="0"/>
          </a:p>
        </p:txBody>
      </p:sp>
      <p:graphicFrame>
        <p:nvGraphicFramePr>
          <p:cNvPr id="4" name="Table 3"/>
          <p:cNvGraphicFramePr>
            <a:graphicFrameLocks noGrp="1"/>
          </p:cNvGraphicFramePr>
          <p:nvPr/>
        </p:nvGraphicFramePr>
        <p:xfrm>
          <a:off x="1547664" y="1052738"/>
          <a:ext cx="6480720" cy="3600398"/>
        </p:xfrm>
        <a:graphic>
          <a:graphicData uri="http://schemas.openxmlformats.org/drawingml/2006/table">
            <a:tbl>
              <a:tblPr/>
              <a:tblGrid>
                <a:gridCol w="3401328"/>
                <a:gridCol w="671868"/>
                <a:gridCol w="2407524"/>
              </a:tblGrid>
              <a:tr h="272757">
                <a:tc>
                  <a:txBody>
                    <a:bodyPr/>
                    <a:lstStyle/>
                    <a:p>
                      <a:pPr algn="l" fontAlgn="b"/>
                      <a:r>
                        <a:rPr lang="en-GB" sz="1400" b="1" i="0" u="none" strike="noStrike" dirty="0">
                          <a:solidFill>
                            <a:srgbClr val="000000"/>
                          </a:solidFill>
                          <a:latin typeface="Calibri"/>
                        </a:rPr>
                        <a:t>Polygons</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r>
                        <a:rPr lang="en-GB" sz="1100" b="0" i="0" u="none" strike="noStrike">
                          <a:solidFill>
                            <a:srgbClr val="000000"/>
                          </a:solidFill>
                          <a:latin typeface="Calibri"/>
                        </a:rPr>
                        <a:t>Doubled place</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3317</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r>
                        <a:rPr lang="en-GB" sz="1100" b="0" i="0" u="none" strike="noStrike">
                          <a:solidFill>
                            <a:srgbClr val="000000"/>
                          </a:solidFill>
                          <a:latin typeface="Calibri"/>
                        </a:rPr>
                        <a:t>Geometry/Kickback</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34</a:t>
                      </a:r>
                    </a:p>
                  </a:txBody>
                  <a:tcPr marL="9525" marR="9525" marT="9525" marB="0" anchor="b">
                    <a:lnL>
                      <a:noFill/>
                    </a:lnL>
                    <a:lnR>
                      <a:noFill/>
                    </a:lnR>
                    <a:lnT>
                      <a:noFill/>
                    </a:lnT>
                    <a:lnB>
                      <a:noFill/>
                    </a:lnB>
                  </a:tcPr>
                </a:tc>
                <a:tc>
                  <a:txBody>
                    <a:bodyPr/>
                    <a:lstStyle/>
                    <a:p>
                      <a:pPr algn="l" fontAlgn="b"/>
                      <a:r>
                        <a:rPr lang="en-GB" sz="1100" b="0" i="0" u="none" strike="noStrike" dirty="0" smtClean="0">
                          <a:solidFill>
                            <a:srgbClr val="000000"/>
                          </a:solidFill>
                          <a:latin typeface="Calibri"/>
                        </a:rPr>
                        <a:t>   being </a:t>
                      </a:r>
                      <a:r>
                        <a:rPr lang="en-GB" sz="1100" b="0" i="0" u="none" strike="noStrike" dirty="0">
                          <a:solidFill>
                            <a:srgbClr val="000000"/>
                          </a:solidFill>
                          <a:latin typeface="Calibri"/>
                        </a:rPr>
                        <a:t>fixed</a:t>
                      </a:r>
                    </a:p>
                  </a:txBody>
                  <a:tcPr marL="9525" marR="9525" marT="9525" marB="0" anchor="b">
                    <a:lnL>
                      <a:noFill/>
                    </a:lnL>
                    <a:lnR>
                      <a:noFill/>
                    </a:lnR>
                    <a:lnT>
                      <a:noFill/>
                    </a:lnT>
                    <a:lnB>
                      <a:noFill/>
                    </a:lnB>
                  </a:tcPr>
                </a:tc>
              </a:tr>
              <a:tr h="218206">
                <a:tc>
                  <a:txBody>
                    <a:bodyPr/>
                    <a:lstStyle/>
                    <a:p>
                      <a:pPr algn="l" fontAlgn="b"/>
                      <a:r>
                        <a:rPr lang="en-GB" sz="1100" b="0" i="0" u="none" strike="noStrike">
                          <a:solidFill>
                            <a:srgbClr val="000000"/>
                          </a:solidFill>
                          <a:latin typeface="Calibri"/>
                        </a:rPr>
                        <a:t>Geometry/Spike</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1581</a:t>
                      </a:r>
                    </a:p>
                  </a:txBody>
                  <a:tcPr marL="9525" marR="9525" marT="9525" marB="0" anchor="b">
                    <a:lnL>
                      <a:noFill/>
                    </a:lnL>
                    <a:lnR>
                      <a:noFill/>
                    </a:lnR>
                    <a:lnT>
                      <a:noFill/>
                    </a:lnT>
                    <a:lnB>
                      <a:noFill/>
                    </a:lnB>
                  </a:tcPr>
                </a:tc>
                <a:tc>
                  <a:txBody>
                    <a:bodyPr/>
                    <a:lstStyle/>
                    <a:p>
                      <a:pPr algn="l" fontAlgn="b"/>
                      <a:r>
                        <a:rPr lang="en-GB" sz="1100" b="0" i="0" u="none" strike="noStrike" dirty="0" smtClean="0">
                          <a:solidFill>
                            <a:srgbClr val="000000"/>
                          </a:solidFill>
                          <a:latin typeface="Calibri"/>
                        </a:rPr>
                        <a:t>   being </a:t>
                      </a:r>
                      <a:r>
                        <a:rPr lang="en-GB" sz="1100" b="0" i="0" u="none" strike="noStrike" dirty="0">
                          <a:solidFill>
                            <a:srgbClr val="000000"/>
                          </a:solidFill>
                          <a:latin typeface="Calibri"/>
                        </a:rPr>
                        <a:t>fixed</a:t>
                      </a:r>
                    </a:p>
                  </a:txBody>
                  <a:tcPr marL="9525" marR="9525" marT="9525" marB="0" anchor="b">
                    <a:lnL>
                      <a:noFill/>
                    </a:lnL>
                    <a:lnR>
                      <a:noFill/>
                    </a:lnR>
                    <a:lnT>
                      <a:noFill/>
                    </a:lnT>
                    <a:lnB>
                      <a:noFill/>
                    </a:lnB>
                  </a:tcPr>
                </a:tc>
              </a:tr>
              <a:tr h="218206">
                <a:tc>
                  <a:txBody>
                    <a:bodyPr/>
                    <a:lstStyle/>
                    <a:p>
                      <a:pPr algn="l" fontAlgn="b"/>
                      <a:r>
                        <a:rPr lang="en-GB" sz="1100" b="0" i="0" u="none" strike="noStrike">
                          <a:solidFill>
                            <a:srgbClr val="000000"/>
                          </a:solidFill>
                          <a:latin typeface="Calibri"/>
                        </a:rPr>
                        <a:t>Non-standard amenity tag</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1931</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r>
                        <a:rPr lang="en-GB" sz="1100" b="0" i="0" u="none" strike="noStrike">
                          <a:solidFill>
                            <a:srgbClr val="000000"/>
                          </a:solidFill>
                          <a:latin typeface="Calibri"/>
                        </a:rPr>
                        <a:t>Non-standard building tag</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20510</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r>
                        <a:rPr lang="en-GB" sz="1100" b="0" i="0" u="none" strike="noStrike">
                          <a:solidFill>
                            <a:srgbClr val="000000"/>
                          </a:solidFill>
                          <a:latin typeface="Calibri"/>
                        </a:rPr>
                        <a:t>Non-standard highway tag</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5249</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r>
                        <a:rPr lang="en-GB" sz="1100" b="0" i="0" u="none" strike="noStrike">
                          <a:solidFill>
                            <a:srgbClr val="000000"/>
                          </a:solidFill>
                          <a:latin typeface="Calibri"/>
                        </a:rPr>
                        <a:t>Overlapping Buildings</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9736</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r>
                        <a:rPr lang="en-GB" sz="1100" b="0" i="0" u="none" strike="noStrike">
                          <a:solidFill>
                            <a:srgbClr val="000000"/>
                          </a:solidFill>
                          <a:latin typeface="Calibri"/>
                        </a:rPr>
                        <a:t>Ways intersecting Buildings</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6876</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r>
                        <a:rPr lang="en-GB" sz="1100" b="1" i="0" u="none" strike="noStrike" dirty="0" smtClean="0">
                          <a:solidFill>
                            <a:srgbClr val="000000"/>
                          </a:solidFill>
                          <a:latin typeface="Calibri"/>
                        </a:rPr>
                        <a:t>Sum (8)</a:t>
                      </a:r>
                      <a:endParaRPr lang="en-GB" sz="1100" b="1"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r" fontAlgn="b"/>
                      <a:r>
                        <a:rPr lang="en-GB" sz="1100" b="1" i="0" u="none" strike="noStrike">
                          <a:solidFill>
                            <a:srgbClr val="000000"/>
                          </a:solidFill>
                          <a:latin typeface="Calibri"/>
                        </a:rPr>
                        <a:t>49234</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endParaRPr lang="en-GB" sz="11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72757">
                <a:tc>
                  <a:txBody>
                    <a:bodyPr/>
                    <a:lstStyle/>
                    <a:p>
                      <a:pPr algn="l" fontAlgn="b"/>
                      <a:r>
                        <a:rPr lang="en-GB" sz="1400" b="1" i="0" u="none" strike="noStrike" dirty="0">
                          <a:solidFill>
                            <a:srgbClr val="000000"/>
                          </a:solidFill>
                          <a:latin typeface="Calibri"/>
                        </a:rPr>
                        <a:t>Points</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r>
                        <a:rPr lang="en-GB" sz="1100" b="0" i="0" u="none" strike="noStrike">
                          <a:solidFill>
                            <a:srgbClr val="000000"/>
                          </a:solidFill>
                          <a:latin typeface="Calibri"/>
                        </a:rPr>
                        <a:t>Non-standard amenity tag</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3706</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r>
                        <a:rPr lang="en-GB" sz="1100" b="0" i="0" u="none" strike="noStrike">
                          <a:solidFill>
                            <a:srgbClr val="000000"/>
                          </a:solidFill>
                          <a:latin typeface="Calibri"/>
                        </a:rPr>
                        <a:t>Non-standard building tag</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14865</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r>
                        <a:rPr lang="en-GB" sz="1100" b="0" i="0" u="none" strike="noStrike">
                          <a:solidFill>
                            <a:srgbClr val="000000"/>
                          </a:solidFill>
                          <a:latin typeface="Calibri"/>
                        </a:rPr>
                        <a:t>Non-standard highway tag</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3480</a:t>
                      </a: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218206">
                <a:tc>
                  <a:txBody>
                    <a:bodyPr/>
                    <a:lstStyle/>
                    <a:p>
                      <a:pPr algn="l" fontAlgn="b"/>
                      <a:r>
                        <a:rPr lang="en-GB" sz="1100" b="1" i="0" u="none" strike="noStrike" dirty="0" smtClean="0">
                          <a:solidFill>
                            <a:srgbClr val="000000"/>
                          </a:solidFill>
                          <a:latin typeface="Calibri"/>
                        </a:rPr>
                        <a:t>Sum (3)</a:t>
                      </a:r>
                      <a:endParaRPr lang="en-GB" sz="1100" b="1"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r" fontAlgn="b"/>
                      <a:r>
                        <a:rPr lang="en-GB" sz="1100" b="1" i="0" u="none" strike="noStrike">
                          <a:solidFill>
                            <a:srgbClr val="000000"/>
                          </a:solidFill>
                          <a:latin typeface="Calibri"/>
                        </a:rPr>
                        <a:t>22051</a:t>
                      </a:r>
                    </a:p>
                  </a:txBody>
                  <a:tcPr marL="9525" marR="9525" marT="9525" marB="0" anchor="b">
                    <a:lnL>
                      <a:noFill/>
                    </a:lnL>
                    <a:lnR>
                      <a:noFill/>
                    </a:lnR>
                    <a:lnT>
                      <a:noFill/>
                    </a:lnT>
                    <a:lnB>
                      <a:noFill/>
                    </a:lnB>
                  </a:tcPr>
                </a:tc>
                <a:tc>
                  <a:txBody>
                    <a:bodyPr/>
                    <a:lstStyle/>
                    <a:p>
                      <a:pPr algn="l" fontAlgn="b"/>
                      <a:endParaRPr lang="en-GB" sz="1100" b="0" i="0" u="none" strike="noStrike" dirty="0">
                        <a:solidFill>
                          <a:srgbClr val="000000"/>
                        </a:solidFill>
                        <a:latin typeface="Calibri"/>
                      </a:endParaRPr>
                    </a:p>
                  </a:txBody>
                  <a:tcPr marL="9525" marR="9525" marT="9525" marB="0" anchor="b">
                    <a:lnL>
                      <a:noFill/>
                    </a:lnL>
                    <a:lnR>
                      <a:noFill/>
                    </a:lnR>
                    <a:lnT>
                      <a:noFill/>
                    </a:lnT>
                    <a:lnB>
                      <a:noFill/>
                    </a:lnB>
                  </a:tcPr>
                </a:tc>
              </a:tr>
            </a:tbl>
          </a:graphicData>
        </a:graphic>
      </p:graphicFrame>
      <p:graphicFrame>
        <p:nvGraphicFramePr>
          <p:cNvPr id="6" name="Table 5"/>
          <p:cNvGraphicFramePr>
            <a:graphicFrameLocks noGrp="1"/>
          </p:cNvGraphicFramePr>
          <p:nvPr/>
        </p:nvGraphicFramePr>
        <p:xfrm>
          <a:off x="1547664" y="4869160"/>
          <a:ext cx="3695700" cy="1762125"/>
        </p:xfrm>
        <a:graphic>
          <a:graphicData uri="http://schemas.openxmlformats.org/drawingml/2006/table">
            <a:tbl>
              <a:tblPr/>
              <a:tblGrid>
                <a:gridCol w="3086100"/>
                <a:gridCol w="609600"/>
              </a:tblGrid>
              <a:tr h="238125">
                <a:tc>
                  <a:txBody>
                    <a:bodyPr/>
                    <a:lstStyle/>
                    <a:p>
                      <a:pPr algn="l" fontAlgn="b"/>
                      <a:r>
                        <a:rPr lang="en-GB" sz="1400" b="1" i="0" u="none" strike="noStrike" dirty="0" smtClean="0">
                          <a:solidFill>
                            <a:srgbClr val="000000"/>
                          </a:solidFill>
                          <a:latin typeface="Calibri"/>
                        </a:rPr>
                        <a:t>Summary</a:t>
                      </a:r>
                      <a:endParaRPr lang="en-GB" sz="1400" b="1"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latin typeface="Calibri"/>
                      </a:endParaRPr>
                    </a:p>
                  </a:txBody>
                  <a:tcPr marL="9525" marR="9525" marT="9525" marB="0" anchor="b">
                    <a:lnL>
                      <a:noFill/>
                    </a:lnL>
                    <a:lnR>
                      <a:noFill/>
                    </a:lnR>
                    <a:lnT>
                      <a:noFill/>
                    </a:lnT>
                    <a:lnB>
                      <a:noFill/>
                    </a:lnB>
                  </a:tcPr>
                </a:tc>
              </a:tr>
              <a:tr h="190500">
                <a:tc>
                  <a:txBody>
                    <a:bodyPr/>
                    <a:lstStyle/>
                    <a:p>
                      <a:pPr algn="l" fontAlgn="b"/>
                      <a:r>
                        <a:rPr lang="en-GB" sz="1100" b="0" i="0" u="none" strike="noStrike">
                          <a:solidFill>
                            <a:srgbClr val="000000"/>
                          </a:solidFill>
                          <a:latin typeface="Calibri"/>
                        </a:rPr>
                        <a:t>OS Missing/Mismatches</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5728</a:t>
                      </a:r>
                    </a:p>
                  </a:txBody>
                  <a:tcPr marL="9525" marR="9525" marT="9525" marB="0" anchor="b">
                    <a:lnL>
                      <a:noFill/>
                    </a:lnL>
                    <a:lnR>
                      <a:noFill/>
                    </a:lnR>
                    <a:lnT>
                      <a:noFill/>
                    </a:lnT>
                    <a:lnB>
                      <a:noFill/>
                    </a:lnB>
                  </a:tcPr>
                </a:tc>
              </a:tr>
              <a:tr h="190500">
                <a:tc>
                  <a:txBody>
                    <a:bodyPr/>
                    <a:lstStyle/>
                    <a:p>
                      <a:pPr algn="l" fontAlgn="b"/>
                      <a:r>
                        <a:rPr lang="en-GB" sz="1100" b="0" i="0" u="none" strike="noStrike">
                          <a:solidFill>
                            <a:srgbClr val="000000"/>
                          </a:solidFill>
                          <a:latin typeface="Calibri"/>
                        </a:rPr>
                        <a:t>Geometry autocorrections</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3432</a:t>
                      </a:r>
                    </a:p>
                  </a:txBody>
                  <a:tcPr marL="9525" marR="9525" marT="9525" marB="0" anchor="b">
                    <a:lnL>
                      <a:noFill/>
                    </a:lnL>
                    <a:lnR>
                      <a:noFill/>
                    </a:lnR>
                    <a:lnT>
                      <a:noFill/>
                    </a:lnT>
                    <a:lnB>
                      <a:noFill/>
                    </a:lnB>
                  </a:tcPr>
                </a:tc>
              </a:tr>
              <a:tr h="190500">
                <a:tc>
                  <a:txBody>
                    <a:bodyPr/>
                    <a:lstStyle/>
                    <a:p>
                      <a:pPr algn="l" fontAlgn="b"/>
                      <a:r>
                        <a:rPr lang="en-GB" sz="1100" b="0" i="0" u="none" strike="noStrike">
                          <a:solidFill>
                            <a:srgbClr val="000000"/>
                          </a:solidFill>
                          <a:latin typeface="Calibri"/>
                        </a:rPr>
                        <a:t>Invalid geometry detection</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22178</a:t>
                      </a:r>
                    </a:p>
                  </a:txBody>
                  <a:tcPr marL="9525" marR="9525" marT="9525" marB="0" anchor="b">
                    <a:lnL>
                      <a:noFill/>
                    </a:lnL>
                    <a:lnR>
                      <a:noFill/>
                    </a:lnR>
                    <a:lnT>
                      <a:noFill/>
                    </a:lnT>
                    <a:lnB>
                      <a:noFill/>
                    </a:lnB>
                  </a:tcPr>
                </a:tc>
              </a:tr>
              <a:tr h="190500">
                <a:tc>
                  <a:txBody>
                    <a:bodyPr/>
                    <a:lstStyle/>
                    <a:p>
                      <a:pPr algn="l" fontAlgn="b"/>
                      <a:r>
                        <a:rPr lang="en-GB" sz="1100" b="0" i="0" u="none" strike="noStrike">
                          <a:solidFill>
                            <a:srgbClr val="000000"/>
                          </a:solidFill>
                          <a:latin typeface="Calibri"/>
                        </a:rPr>
                        <a:t>Overlapping roads/buildings</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17249</a:t>
                      </a:r>
                    </a:p>
                  </a:txBody>
                  <a:tcPr marL="9525" marR="9525" marT="9525" marB="0" anchor="b">
                    <a:lnL>
                      <a:noFill/>
                    </a:lnL>
                    <a:lnR>
                      <a:noFill/>
                    </a:lnR>
                    <a:lnT>
                      <a:noFill/>
                    </a:lnT>
                    <a:lnB>
                      <a:noFill/>
                    </a:lnB>
                  </a:tcPr>
                </a:tc>
              </a:tr>
              <a:tr h="190500">
                <a:tc>
                  <a:txBody>
                    <a:bodyPr/>
                    <a:lstStyle/>
                    <a:p>
                      <a:pPr algn="l" fontAlgn="b"/>
                      <a:r>
                        <a:rPr lang="en-GB" sz="1100" b="0" i="0" u="none" strike="noStrike">
                          <a:solidFill>
                            <a:srgbClr val="000000"/>
                          </a:solidFill>
                          <a:latin typeface="Calibri"/>
                        </a:rPr>
                        <a:t>Attribution issues</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7458</a:t>
                      </a:r>
                    </a:p>
                  </a:txBody>
                  <a:tcPr marL="9525" marR="9525" marT="9525" marB="0" anchor="b">
                    <a:lnL>
                      <a:noFill/>
                    </a:lnL>
                    <a:lnR>
                      <a:noFill/>
                    </a:lnR>
                    <a:lnT>
                      <a:noFill/>
                    </a:lnT>
                    <a:lnB>
                      <a:noFill/>
                    </a:lnB>
                  </a:tcPr>
                </a:tc>
              </a:tr>
              <a:tr h="190500">
                <a:tc>
                  <a:txBody>
                    <a:bodyPr/>
                    <a:lstStyle/>
                    <a:p>
                      <a:pPr algn="l" fontAlgn="b"/>
                      <a:r>
                        <a:rPr lang="en-GB" sz="1100" b="0" i="0" u="none" strike="noStrike">
                          <a:solidFill>
                            <a:srgbClr val="000000"/>
                          </a:solidFill>
                          <a:latin typeface="Calibri"/>
                        </a:rPr>
                        <a:t>Road connection issues</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38447</a:t>
                      </a:r>
                    </a:p>
                  </a:txBody>
                  <a:tcPr marL="9525" marR="9525" marT="9525" marB="0" anchor="b">
                    <a:lnL>
                      <a:noFill/>
                    </a:lnL>
                    <a:lnR>
                      <a:noFill/>
                    </a:lnR>
                    <a:lnT>
                      <a:noFill/>
                    </a:lnT>
                    <a:lnB>
                      <a:noFill/>
                    </a:lnB>
                  </a:tcPr>
                </a:tc>
              </a:tr>
              <a:tr h="190500">
                <a:tc>
                  <a:txBody>
                    <a:bodyPr/>
                    <a:lstStyle/>
                    <a:p>
                      <a:pPr algn="l" fontAlgn="b"/>
                      <a:r>
                        <a:rPr lang="en-GB" sz="1100" b="0" i="0" u="none" strike="noStrike">
                          <a:solidFill>
                            <a:srgbClr val="000000"/>
                          </a:solidFill>
                          <a:latin typeface="Calibri"/>
                        </a:rPr>
                        <a:t>Non-standard tags</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latin typeface="Calibri"/>
                        </a:rPr>
                        <a:t>51880</a:t>
                      </a:r>
                    </a:p>
                  </a:txBody>
                  <a:tcPr marL="9525" marR="9525" marT="9525" marB="0" anchor="b">
                    <a:lnL>
                      <a:noFill/>
                    </a:lnL>
                    <a:lnR>
                      <a:noFill/>
                    </a:lnR>
                    <a:lnT>
                      <a:noFill/>
                    </a:lnT>
                    <a:lnB>
                      <a:noFill/>
                    </a:lnB>
                  </a:tcPr>
                </a:tc>
              </a:tr>
              <a:tr h="190500">
                <a:tc>
                  <a:txBody>
                    <a:bodyPr/>
                    <a:lstStyle/>
                    <a:p>
                      <a:pPr algn="l" fontAlgn="b"/>
                      <a:r>
                        <a:rPr lang="en-GB" sz="1100" b="1" i="0" u="none" strike="noStrike" dirty="0" smtClean="0">
                          <a:solidFill>
                            <a:srgbClr val="000000"/>
                          </a:solidFill>
                          <a:latin typeface="Calibri"/>
                        </a:rPr>
                        <a:t>Sum (30)</a:t>
                      </a:r>
                      <a:endParaRPr lang="en-GB" sz="1100" b="1"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r" fontAlgn="b"/>
                      <a:r>
                        <a:rPr lang="en-GB" sz="1100" b="1" i="0" u="none" strike="noStrike" dirty="0">
                          <a:solidFill>
                            <a:srgbClr val="000000"/>
                          </a:solidFill>
                          <a:latin typeface="Calibri"/>
                        </a:rPr>
                        <a:t>146372</a:t>
                      </a:r>
                    </a:p>
                  </a:txBody>
                  <a:tcPr marL="9525" marR="9525" marT="9525" marB="0" anchor="b">
                    <a:lnL>
                      <a:noFill/>
                    </a:lnL>
                    <a:lnR>
                      <a:noFill/>
                    </a:lnR>
                    <a:lnT>
                      <a:noFill/>
                    </a:lnT>
                    <a:lnB>
                      <a:noFill/>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grpSp>
        <p:nvGrpSpPr>
          <p:cNvPr id="2" name="Shape 328"/>
          <p:cNvGrpSpPr/>
          <p:nvPr/>
        </p:nvGrpSpPr>
        <p:grpSpPr>
          <a:xfrm>
            <a:off x="513500" y="397888"/>
            <a:ext cx="7681054" cy="1077217"/>
            <a:chOff x="513500" y="397888"/>
            <a:chExt cx="7681054" cy="1077217"/>
          </a:xfrm>
        </p:grpSpPr>
        <p:sp>
          <p:nvSpPr>
            <p:cNvPr id="329" name="Shape 329"/>
            <p:cNvSpPr/>
            <p:nvPr/>
          </p:nvSpPr>
          <p:spPr>
            <a:xfrm>
              <a:off x="513500" y="681118"/>
              <a:ext cx="650239" cy="650239"/>
            </a:xfrm>
            <a:prstGeom prst="rect">
              <a:avLst/>
            </a:prstGeom>
            <a:blipFill>
              <a:blip r:embed="rId3" cstate="print"/>
              <a:stretch>
                <a:fillRect/>
              </a:stretch>
            </a:blipFill>
          </p:spPr>
        </p:sp>
        <p:sp>
          <p:nvSpPr>
            <p:cNvPr id="330" name="Shape 330"/>
            <p:cNvSpPr txBox="1"/>
            <p:nvPr/>
          </p:nvSpPr>
          <p:spPr>
            <a:xfrm>
              <a:off x="1677247" y="397888"/>
              <a:ext cx="6517308" cy="1077217"/>
            </a:xfrm>
            <a:prstGeom prst="rect">
              <a:avLst/>
            </a:prstGeom>
            <a:noFill/>
            <a:ln>
              <a:noFill/>
            </a:ln>
          </p:spPr>
          <p:txBody>
            <a:bodyPr lIns="91425" tIns="45700" rIns="91425" bIns="45700" anchor="t" anchorCtr="0">
              <a:spAutoFit/>
            </a:bodyPr>
            <a:lstStyle/>
            <a:p>
              <a:pPr marL="0" marR="0" lvl="0" indent="0" algn="l" rtl="0">
                <a:buSzPct val="25000"/>
                <a:buNone/>
              </a:pPr>
              <a:r>
                <a:rPr lang="x-none" sz="3200" b="0" i="0" u="none" strike="noStrike" cap="none" baseline="0">
                  <a:latin typeface="Calibri"/>
                  <a:ea typeface="Calibri"/>
                  <a:cs typeface="Calibri"/>
                  <a:sym typeface="Calibri"/>
                </a:rPr>
                <a:t>Will automated rules based processes improve quality?</a:t>
              </a:r>
            </a:p>
          </p:txBody>
        </p:sp>
      </p:grpSp>
      <p:grpSp>
        <p:nvGrpSpPr>
          <p:cNvPr id="3" name="Shape 331"/>
          <p:cNvGrpSpPr/>
          <p:nvPr/>
        </p:nvGrpSpPr>
        <p:grpSpPr>
          <a:xfrm>
            <a:off x="513500" y="1627507"/>
            <a:ext cx="7681054" cy="1077217"/>
            <a:chOff x="513500" y="1627507"/>
            <a:chExt cx="7681054" cy="1077217"/>
          </a:xfrm>
        </p:grpSpPr>
        <p:sp>
          <p:nvSpPr>
            <p:cNvPr id="332" name="Shape 332"/>
            <p:cNvSpPr/>
            <p:nvPr/>
          </p:nvSpPr>
          <p:spPr>
            <a:xfrm>
              <a:off x="513500" y="1910736"/>
              <a:ext cx="650239" cy="650239"/>
            </a:xfrm>
            <a:prstGeom prst="rect">
              <a:avLst/>
            </a:prstGeom>
            <a:blipFill>
              <a:blip r:embed="rId3" cstate="print"/>
              <a:stretch>
                <a:fillRect/>
              </a:stretch>
            </a:blipFill>
          </p:spPr>
        </p:sp>
        <p:sp>
          <p:nvSpPr>
            <p:cNvPr id="333" name="Shape 333"/>
            <p:cNvSpPr txBox="1"/>
            <p:nvPr/>
          </p:nvSpPr>
          <p:spPr>
            <a:xfrm>
              <a:off x="1677247" y="1627507"/>
              <a:ext cx="6517308" cy="1077217"/>
            </a:xfrm>
            <a:prstGeom prst="rect">
              <a:avLst/>
            </a:prstGeom>
            <a:noFill/>
            <a:ln>
              <a:noFill/>
            </a:ln>
          </p:spPr>
          <p:txBody>
            <a:bodyPr lIns="91425" tIns="45700" rIns="91425" bIns="45700" anchor="t" anchorCtr="0">
              <a:spAutoFit/>
            </a:bodyPr>
            <a:lstStyle/>
            <a:p>
              <a:pPr marL="0" marR="0" lvl="0" indent="0" algn="l" rtl="0">
                <a:buSzPct val="25000"/>
                <a:buNone/>
              </a:pPr>
              <a:r>
                <a:rPr lang="x-none" sz="3200" b="0" i="0" u="none" strike="noStrike" cap="none" baseline="0">
                  <a:latin typeface="Calibri"/>
                  <a:ea typeface="Calibri"/>
                  <a:cs typeface="Calibri"/>
                  <a:sym typeface="Calibri"/>
                </a:rPr>
                <a:t>Will formal QA increase confidence/authority?</a:t>
              </a:r>
            </a:p>
          </p:txBody>
        </p:sp>
      </p:grpSp>
      <p:grpSp>
        <p:nvGrpSpPr>
          <p:cNvPr id="4" name="Shape 334"/>
          <p:cNvGrpSpPr/>
          <p:nvPr/>
        </p:nvGrpSpPr>
        <p:grpSpPr>
          <a:xfrm>
            <a:off x="513500" y="2704725"/>
            <a:ext cx="7681054" cy="1077217"/>
            <a:chOff x="513500" y="2704725"/>
            <a:chExt cx="7681054" cy="1077217"/>
          </a:xfrm>
        </p:grpSpPr>
        <p:sp>
          <p:nvSpPr>
            <p:cNvPr id="335" name="Shape 335"/>
            <p:cNvSpPr/>
            <p:nvPr/>
          </p:nvSpPr>
          <p:spPr>
            <a:xfrm>
              <a:off x="513500" y="2987955"/>
              <a:ext cx="650239" cy="650239"/>
            </a:xfrm>
            <a:prstGeom prst="rect">
              <a:avLst/>
            </a:prstGeom>
            <a:blipFill>
              <a:blip r:embed="rId3" cstate="print"/>
              <a:stretch>
                <a:fillRect/>
              </a:stretch>
            </a:blipFill>
          </p:spPr>
        </p:sp>
        <p:sp>
          <p:nvSpPr>
            <p:cNvPr id="336" name="Shape 336"/>
            <p:cNvSpPr txBox="1"/>
            <p:nvPr/>
          </p:nvSpPr>
          <p:spPr>
            <a:xfrm>
              <a:off x="1677247" y="2704725"/>
              <a:ext cx="6517308" cy="1077217"/>
            </a:xfrm>
            <a:prstGeom prst="rect">
              <a:avLst/>
            </a:prstGeom>
            <a:noFill/>
            <a:ln>
              <a:noFill/>
            </a:ln>
          </p:spPr>
          <p:txBody>
            <a:bodyPr lIns="91425" tIns="45700" rIns="91425" bIns="45700" anchor="t" anchorCtr="0">
              <a:spAutoFit/>
            </a:bodyPr>
            <a:lstStyle/>
            <a:p>
              <a:pPr marL="0" marR="0" lvl="0" indent="0" algn="l" rtl="0">
                <a:buSzPct val="25000"/>
                <a:buNone/>
              </a:pPr>
              <a:r>
                <a:rPr lang="x-none" sz="3200" b="0" i="0" u="none" strike="noStrike" cap="none" baseline="0">
                  <a:latin typeface="Calibri"/>
                  <a:ea typeface="Calibri"/>
                  <a:cs typeface="Calibri"/>
                  <a:sym typeface="Calibri"/>
                </a:rPr>
                <a:t>Will improved QA &amp; confidence &amp; ease of access increase contribution?</a:t>
              </a:r>
            </a:p>
          </p:txBody>
        </p:sp>
      </p:grpSp>
      <p:grpSp>
        <p:nvGrpSpPr>
          <p:cNvPr id="5" name="Shape 337"/>
          <p:cNvGrpSpPr/>
          <p:nvPr/>
        </p:nvGrpSpPr>
        <p:grpSpPr>
          <a:xfrm>
            <a:off x="513500" y="3781942"/>
            <a:ext cx="7681054" cy="1077217"/>
            <a:chOff x="513500" y="3781942"/>
            <a:chExt cx="7681054" cy="1077217"/>
          </a:xfrm>
        </p:grpSpPr>
        <p:sp>
          <p:nvSpPr>
            <p:cNvPr id="338" name="Shape 338"/>
            <p:cNvSpPr/>
            <p:nvPr/>
          </p:nvSpPr>
          <p:spPr>
            <a:xfrm>
              <a:off x="513500" y="4065173"/>
              <a:ext cx="650239" cy="650239"/>
            </a:xfrm>
            <a:prstGeom prst="rect">
              <a:avLst/>
            </a:prstGeom>
            <a:blipFill>
              <a:blip r:embed="rId3" cstate="print"/>
              <a:stretch>
                <a:fillRect/>
              </a:stretch>
            </a:blipFill>
          </p:spPr>
        </p:sp>
        <p:sp>
          <p:nvSpPr>
            <p:cNvPr id="339" name="Shape 339"/>
            <p:cNvSpPr txBox="1"/>
            <p:nvPr/>
          </p:nvSpPr>
          <p:spPr>
            <a:xfrm>
              <a:off x="1677247" y="3781942"/>
              <a:ext cx="6517308" cy="1077217"/>
            </a:xfrm>
            <a:prstGeom prst="rect">
              <a:avLst/>
            </a:prstGeom>
            <a:noFill/>
            <a:ln>
              <a:noFill/>
            </a:ln>
          </p:spPr>
          <p:txBody>
            <a:bodyPr lIns="91425" tIns="45700" rIns="91425" bIns="45700" anchor="t" anchorCtr="0">
              <a:spAutoFit/>
            </a:bodyPr>
            <a:lstStyle/>
            <a:p>
              <a:pPr marL="0" marR="0" lvl="0" indent="0" algn="l" rtl="0">
                <a:buSzPct val="25000"/>
                <a:buNone/>
              </a:pPr>
              <a:r>
                <a:rPr lang="x-none" sz="3200" b="0" i="0" u="none" strike="noStrike" cap="none" baseline="0">
                  <a:latin typeface="Calibri"/>
                  <a:ea typeface="Calibri"/>
                  <a:cs typeface="Calibri"/>
                  <a:sym typeface="Calibri"/>
                </a:rPr>
                <a:t>Can “professional” contributors be “motivated” to fill in gaps?</a:t>
              </a:r>
            </a:p>
          </p:txBody>
        </p:sp>
      </p:grpSp>
      <p:grpSp>
        <p:nvGrpSpPr>
          <p:cNvPr id="6" name="Shape 340"/>
          <p:cNvGrpSpPr/>
          <p:nvPr/>
        </p:nvGrpSpPr>
        <p:grpSpPr>
          <a:xfrm>
            <a:off x="513500" y="4859160"/>
            <a:ext cx="7681054" cy="1077217"/>
            <a:chOff x="513500" y="4859160"/>
            <a:chExt cx="7681054" cy="1077217"/>
          </a:xfrm>
        </p:grpSpPr>
        <p:sp>
          <p:nvSpPr>
            <p:cNvPr id="341" name="Shape 341"/>
            <p:cNvSpPr/>
            <p:nvPr/>
          </p:nvSpPr>
          <p:spPr>
            <a:xfrm>
              <a:off x="513500" y="5142391"/>
              <a:ext cx="650239" cy="650239"/>
            </a:xfrm>
            <a:prstGeom prst="rect">
              <a:avLst/>
            </a:prstGeom>
            <a:blipFill>
              <a:blip r:embed="rId3" cstate="print"/>
              <a:stretch>
                <a:fillRect/>
              </a:stretch>
            </a:blipFill>
          </p:spPr>
        </p:sp>
        <p:sp>
          <p:nvSpPr>
            <p:cNvPr id="342" name="Shape 342"/>
            <p:cNvSpPr txBox="1"/>
            <p:nvPr/>
          </p:nvSpPr>
          <p:spPr>
            <a:xfrm>
              <a:off x="1677247" y="4859160"/>
              <a:ext cx="6517308" cy="1077217"/>
            </a:xfrm>
            <a:prstGeom prst="rect">
              <a:avLst/>
            </a:prstGeom>
            <a:noFill/>
            <a:ln>
              <a:noFill/>
            </a:ln>
          </p:spPr>
          <p:txBody>
            <a:bodyPr lIns="91425" tIns="45700" rIns="91425" bIns="45700" anchor="t" anchorCtr="0">
              <a:spAutoFit/>
            </a:bodyPr>
            <a:lstStyle/>
            <a:p>
              <a:pPr marL="0" marR="0" lvl="0" indent="0" algn="l" rtl="0">
                <a:buSzPct val="25000"/>
                <a:buNone/>
              </a:pPr>
              <a:r>
                <a:rPr lang="x-none" sz="3200" b="0" i="0" u="none" strike="noStrike" cap="none" baseline="0" dirty="0">
                  <a:latin typeface="Calibri"/>
                  <a:ea typeface="Calibri"/>
                  <a:cs typeface="Calibri"/>
                  <a:sym typeface="Calibri"/>
                </a:rPr>
                <a:t>What benefits arise from conflating OSM with </a:t>
              </a:r>
              <a:r>
                <a:rPr lang="x-none" sz="3200" b="0" i="0" u="none" strike="noStrike" cap="none" baseline="0" dirty="0" smtClean="0">
                  <a:latin typeface="Calibri"/>
                  <a:ea typeface="Calibri"/>
                  <a:cs typeface="Calibri"/>
                  <a:sym typeface="Calibri"/>
                </a:rPr>
                <a:t>O</a:t>
              </a:r>
              <a:r>
                <a:rPr lang="en-GB" sz="3200" b="0" i="0" u="none" strike="noStrike" cap="none" baseline="0" dirty="0" err="1" smtClean="0">
                  <a:latin typeface="Calibri"/>
                  <a:ea typeface="Calibri"/>
                  <a:cs typeface="Calibri"/>
                  <a:sym typeface="Calibri"/>
                </a:rPr>
                <a:t>rdnance</a:t>
              </a:r>
              <a:r>
                <a:rPr lang="en-GB" sz="3200" b="0" i="0" u="none" strike="noStrike" cap="none" baseline="0" dirty="0" smtClean="0">
                  <a:latin typeface="Calibri"/>
                  <a:ea typeface="Calibri"/>
                  <a:cs typeface="Calibri"/>
                  <a:sym typeface="Calibri"/>
                </a:rPr>
                <a:t> Survey data?</a:t>
              </a:r>
              <a:endParaRPr lang="x-none" sz="3200" b="0" i="0" u="none" strike="noStrike" cap="none" baseline="0" dirty="0">
                <a:latin typeface="Calibri"/>
                <a:ea typeface="Calibri"/>
                <a:cs typeface="Calibri"/>
                <a:sym typeface="Calibri"/>
              </a:endParaRPr>
            </a:p>
          </p:txBody>
        </p:sp>
      </p:grpSp>
      <p:sp>
        <p:nvSpPr>
          <p:cNvPr id="343" name="Shape 343"/>
          <p:cNvSpPr txBox="1">
            <a:spLocks noGrp="1"/>
          </p:cNvSpPr>
          <p:nvPr>
            <p:ph type="title"/>
          </p:nvPr>
        </p:nvSpPr>
        <p:spPr>
          <a:xfrm>
            <a:off x="479197" y="298213"/>
            <a:ext cx="8229600" cy="923289"/>
          </a:xfrm>
          <a:prstGeom prst="rect">
            <a:avLst/>
          </a:prstGeom>
          <a:solidFill>
            <a:srgbClr val="000000">
              <a:alpha val="49803"/>
            </a:srgbClr>
          </a:solidFill>
          <a:ln>
            <a:noFill/>
          </a:ln>
        </p:spPr>
        <p:txBody>
          <a:bodyPr lIns="91425" tIns="45700" rIns="91425" bIns="45700" anchor="ctr" anchorCtr="0">
            <a:spAutoFit/>
          </a:bodyPr>
          <a:lstStyle/>
          <a:p>
            <a:pPr marL="0" marR="0" lvl="0" indent="0" algn="ctr" rtl="0">
              <a:spcBef>
                <a:spcPts val="0"/>
              </a:spcBef>
              <a:buClr>
                <a:schemeClr val="lt1"/>
              </a:buClr>
              <a:buSzPct val="25000"/>
              <a:buFont typeface="Calibri"/>
              <a:buNone/>
            </a:pPr>
            <a:r>
              <a:rPr lang="x-none" sz="5400" b="0" i="0" u="none" strike="noStrike" cap="none" baseline="0">
                <a:latin typeface="Calibri"/>
                <a:ea typeface="Calibri"/>
                <a:cs typeface="Calibri"/>
                <a:sym typeface="Calibri"/>
              </a:rPr>
              <a:t>Some Research Questions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43"/>
                                        </p:tgtEl>
                                      </p:cBhvr>
                                    </p:animEffect>
                                    <p:set>
                                      <p:cBhvr>
                                        <p:cTn id="7" dur="1" fill="hold">
                                          <p:stCondLst>
                                            <p:cond delay="999"/>
                                          </p:stCondLst>
                                        </p:cTn>
                                        <p:tgtEl>
                                          <p:spTgt spid="34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04048" y="3356992"/>
            <a:ext cx="3240360" cy="20882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a:p>
            <a:pPr algn="ctr"/>
            <a:endParaRPr lang="en-GB" dirty="0"/>
          </a:p>
          <a:p>
            <a:pPr algn="ctr"/>
            <a:endParaRPr lang="en-GB" dirty="0" smtClean="0"/>
          </a:p>
          <a:p>
            <a:pPr algn="ctr"/>
            <a:endParaRPr lang="en-GB" dirty="0"/>
          </a:p>
          <a:p>
            <a:pPr algn="ctr"/>
            <a:endParaRPr lang="en-GB" dirty="0" smtClean="0"/>
          </a:p>
          <a:p>
            <a:pPr algn="ctr"/>
            <a:endParaRPr lang="en-GB" dirty="0"/>
          </a:p>
          <a:p>
            <a:pPr algn="ctr"/>
            <a:r>
              <a:rPr lang="en-GB" dirty="0" smtClean="0"/>
              <a:t>                                 For All Rules</a:t>
            </a:r>
            <a:endParaRPr lang="en-GB" dirty="0"/>
          </a:p>
        </p:txBody>
      </p:sp>
      <p:sp>
        <p:nvSpPr>
          <p:cNvPr id="2" name="Title 1"/>
          <p:cNvSpPr>
            <a:spLocks noGrp="1"/>
          </p:cNvSpPr>
          <p:nvPr>
            <p:ph type="title"/>
          </p:nvPr>
        </p:nvSpPr>
        <p:spPr/>
        <p:txBody>
          <a:bodyPr>
            <a:normAutofit fontScale="90000"/>
          </a:bodyPr>
          <a:lstStyle/>
          <a:p>
            <a:r>
              <a:rPr lang="en-GB" dirty="0" smtClean="0"/>
              <a:t>Radius Studio</a:t>
            </a:r>
            <a:br>
              <a:rPr lang="en-GB" dirty="0" smtClean="0"/>
            </a:br>
            <a:r>
              <a:rPr lang="en-GB" dirty="0" smtClean="0"/>
              <a:t>Implementation </a:t>
            </a:r>
            <a:endParaRPr lang="en-GB" dirty="0"/>
          </a:p>
        </p:txBody>
      </p:sp>
      <p:sp>
        <p:nvSpPr>
          <p:cNvPr id="4" name="Flowchart: Magnetic Disk 3"/>
          <p:cNvSpPr/>
          <p:nvPr/>
        </p:nvSpPr>
        <p:spPr>
          <a:xfrm>
            <a:off x="2987824" y="2811371"/>
            <a:ext cx="1368152" cy="1368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Oracle Spatial</a:t>
            </a:r>
          </a:p>
          <a:p>
            <a:pPr algn="ctr"/>
            <a:endParaRPr lang="en-GB" sz="1200" dirty="0"/>
          </a:p>
          <a:p>
            <a:pPr algn="ctr"/>
            <a:r>
              <a:rPr lang="en-GB" sz="1200" dirty="0" smtClean="0"/>
              <a:t>(OSM, </a:t>
            </a:r>
            <a:r>
              <a:rPr lang="en-GB" sz="1200" dirty="0" err="1" smtClean="0"/>
              <a:t>VMD</a:t>
            </a:r>
            <a:r>
              <a:rPr lang="en-GB" sz="1200" dirty="0" smtClean="0"/>
              <a:t>, Standard Tags, etc.</a:t>
            </a:r>
            <a:endParaRPr lang="en-GB" sz="1000" dirty="0"/>
          </a:p>
        </p:txBody>
      </p:sp>
      <p:sp>
        <p:nvSpPr>
          <p:cNvPr id="5" name="Rounded Rectangle 4"/>
          <p:cNvSpPr/>
          <p:nvPr/>
        </p:nvSpPr>
        <p:spPr>
          <a:xfrm>
            <a:off x="5292080" y="2276872"/>
            <a:ext cx="180020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Read Data</a:t>
            </a:r>
            <a:endParaRPr lang="en-GB" dirty="0"/>
          </a:p>
        </p:txBody>
      </p:sp>
      <p:sp>
        <p:nvSpPr>
          <p:cNvPr id="6" name="Rounded Rectangle 5"/>
          <p:cNvSpPr/>
          <p:nvPr/>
        </p:nvSpPr>
        <p:spPr>
          <a:xfrm>
            <a:off x="5292080" y="3429000"/>
            <a:ext cx="180020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Check Rules Compliance</a:t>
            </a:r>
            <a:endParaRPr lang="en-GB" dirty="0"/>
          </a:p>
        </p:txBody>
      </p:sp>
      <p:sp>
        <p:nvSpPr>
          <p:cNvPr id="7" name="Rounded Rectangle 6"/>
          <p:cNvSpPr/>
          <p:nvPr/>
        </p:nvSpPr>
        <p:spPr>
          <a:xfrm>
            <a:off x="5292080" y="4365104"/>
            <a:ext cx="180020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Apply action (Flag and/or Fix)</a:t>
            </a:r>
            <a:endParaRPr lang="en-GB" dirty="0"/>
          </a:p>
        </p:txBody>
      </p:sp>
      <p:cxnSp>
        <p:nvCxnSpPr>
          <p:cNvPr id="10" name="Elbow Connector 9"/>
          <p:cNvCxnSpPr>
            <a:stCxn id="4" idx="1"/>
            <a:endCxn id="5" idx="0"/>
          </p:cNvCxnSpPr>
          <p:nvPr/>
        </p:nvCxnSpPr>
        <p:spPr>
          <a:xfrm rot="5400000" flipH="1" flipV="1">
            <a:off x="4664791" y="1283982"/>
            <a:ext cx="534499" cy="2520280"/>
          </a:xfrm>
          <a:prstGeom prst="bentConnector3">
            <a:avLst>
              <a:gd name="adj1" fmla="val 14276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2"/>
            <a:endCxn id="6" idx="0"/>
          </p:cNvCxnSpPr>
          <p:nvPr/>
        </p:nvCxnSpPr>
        <p:spPr>
          <a:xfrm rot="5400000">
            <a:off x="5904148" y="3140968"/>
            <a:ext cx="576064" cy="127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2"/>
            <a:endCxn id="7" idx="0"/>
          </p:cNvCxnSpPr>
          <p:nvPr/>
        </p:nvCxnSpPr>
        <p:spPr>
          <a:xfrm rot="5400000">
            <a:off x="6012160" y="4185084"/>
            <a:ext cx="360040" cy="127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7" idx="2"/>
            <a:endCxn id="4" idx="3"/>
          </p:cNvCxnSpPr>
          <p:nvPr/>
        </p:nvCxnSpPr>
        <p:spPr>
          <a:xfrm rot="5400000" flipH="1">
            <a:off x="4551217" y="3300206"/>
            <a:ext cx="761645" cy="2520280"/>
          </a:xfrm>
          <a:prstGeom prst="bentConnector3">
            <a:avLst>
              <a:gd name="adj1" fmla="val -131880"/>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292080" y="5661248"/>
            <a:ext cx="180020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Commit Corrected tables</a:t>
            </a:r>
            <a:endParaRPr lang="en-GB" dirty="0"/>
          </a:p>
        </p:txBody>
      </p:sp>
      <p:sp>
        <p:nvSpPr>
          <p:cNvPr id="33" name="Flowchart: Magnetic Disk 32"/>
          <p:cNvSpPr/>
          <p:nvPr/>
        </p:nvSpPr>
        <p:spPr>
          <a:xfrm>
            <a:off x="755576" y="3212976"/>
            <a:ext cx="1008112" cy="5760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smtClean="0"/>
              <a:t>PostGIS</a:t>
            </a:r>
            <a:endParaRPr lang="en-GB" sz="1100" dirty="0"/>
          </a:p>
        </p:txBody>
      </p:sp>
      <p:cxnSp>
        <p:nvCxnSpPr>
          <p:cNvPr id="35" name="Straight Arrow Connector 34"/>
          <p:cNvCxnSpPr>
            <a:stCxn id="33" idx="4"/>
            <a:endCxn id="4" idx="2"/>
          </p:cNvCxnSpPr>
          <p:nvPr/>
        </p:nvCxnSpPr>
        <p:spPr>
          <a:xfrm flipV="1">
            <a:off x="1763688" y="3495447"/>
            <a:ext cx="1224136" cy="556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Bug Layers</a:t>
            </a:r>
            <a:br>
              <a:rPr lang="en-GB" dirty="0" smtClean="0"/>
            </a:br>
            <a:endParaRPr lang="en-GB" dirty="0"/>
          </a:p>
        </p:txBody>
      </p:sp>
      <p:pic>
        <p:nvPicPr>
          <p:cNvPr id="61442" name="Picture 2"/>
          <p:cNvPicPr>
            <a:picLocks noChangeAspect="1" noChangeArrowheads="1"/>
          </p:cNvPicPr>
          <p:nvPr/>
        </p:nvPicPr>
        <p:blipFill>
          <a:blip r:embed="rId2" cstate="print"/>
          <a:srcRect l="28050" t="13303" r="14660" b="6977"/>
          <a:stretch>
            <a:fillRect/>
          </a:stretch>
        </p:blipFill>
        <p:spPr bwMode="auto">
          <a:xfrm>
            <a:off x="1115616" y="980728"/>
            <a:ext cx="6984776" cy="5877272"/>
          </a:xfrm>
          <a:prstGeom prst="rect">
            <a:avLst/>
          </a:prstGeom>
          <a:noFill/>
          <a:ln w="9525">
            <a:solidFill>
              <a:schemeClr val="tx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428396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Bug Layers (Fixed)</a:t>
            </a:r>
          </a:p>
        </p:txBody>
      </p:sp>
      <p:pic>
        <p:nvPicPr>
          <p:cNvPr id="49154" name="Picture 2" descr="http://www.osmgb.org.uk/blog/wp-content/uploads/2012/06/LineBug.png"/>
          <p:cNvPicPr>
            <a:picLocks noChangeAspect="1" noChangeArrowheads="1"/>
          </p:cNvPicPr>
          <p:nvPr/>
        </p:nvPicPr>
        <p:blipFill>
          <a:blip r:embed="rId2" cstate="print"/>
          <a:srcRect/>
          <a:stretch>
            <a:fillRect/>
          </a:stretch>
        </p:blipFill>
        <p:spPr bwMode="auto">
          <a:xfrm>
            <a:off x="3446065" y="260648"/>
            <a:ext cx="5697935" cy="3400763"/>
          </a:xfrm>
          <a:prstGeom prst="rect">
            <a:avLst/>
          </a:prstGeom>
          <a:noFill/>
          <a:ln>
            <a:solidFill>
              <a:schemeClr val="tx1"/>
            </a:solidFill>
          </a:ln>
        </p:spPr>
      </p:pic>
      <p:pic>
        <p:nvPicPr>
          <p:cNvPr id="49156" name="Picture 4" descr="http://www.osmgb.org.uk/blog/wp-content/uploads/2012/06/LineBugCorrected.png"/>
          <p:cNvPicPr>
            <a:picLocks noChangeAspect="1" noChangeArrowheads="1"/>
          </p:cNvPicPr>
          <p:nvPr/>
        </p:nvPicPr>
        <p:blipFill>
          <a:blip r:embed="rId3" cstate="print"/>
          <a:srcRect/>
          <a:stretch>
            <a:fillRect/>
          </a:stretch>
        </p:blipFill>
        <p:spPr bwMode="auto">
          <a:xfrm>
            <a:off x="179512" y="3501008"/>
            <a:ext cx="5544616" cy="3103050"/>
          </a:xfrm>
          <a:prstGeom prst="rect">
            <a:avLst/>
          </a:prstGeom>
          <a:noFill/>
          <a:ln>
            <a:solidFill>
              <a:schemeClr val="tx1"/>
            </a:solidFill>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428396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Bug Layers (Not Fixed)</a:t>
            </a:r>
          </a:p>
        </p:txBody>
      </p:sp>
      <p:pic>
        <p:nvPicPr>
          <p:cNvPr id="62467" name="Picture 3"/>
          <p:cNvPicPr>
            <a:picLocks noChangeAspect="1" noChangeArrowheads="1"/>
          </p:cNvPicPr>
          <p:nvPr/>
        </p:nvPicPr>
        <p:blipFill>
          <a:blip r:embed="rId2" cstate="print"/>
          <a:srcRect l="24013" t="32418" r="24603" b="3488"/>
          <a:stretch>
            <a:fillRect/>
          </a:stretch>
        </p:blipFill>
        <p:spPr bwMode="auto">
          <a:xfrm>
            <a:off x="179512" y="1916832"/>
            <a:ext cx="6264696" cy="4725144"/>
          </a:xfrm>
          <a:prstGeom prst="rect">
            <a:avLst/>
          </a:prstGeom>
          <a:noFill/>
          <a:ln w="9525">
            <a:solidFill>
              <a:schemeClr val="tx1"/>
            </a:solidFill>
            <a:miter lim="800000"/>
            <a:headEnd/>
            <a:tailEnd/>
          </a:ln>
        </p:spPr>
      </p:pic>
      <p:pic>
        <p:nvPicPr>
          <p:cNvPr id="62466" name="Picture 2"/>
          <p:cNvPicPr>
            <a:picLocks noChangeAspect="1" noChangeArrowheads="1"/>
          </p:cNvPicPr>
          <p:nvPr/>
        </p:nvPicPr>
        <p:blipFill>
          <a:blip r:embed="rId3" cstate="print"/>
          <a:srcRect l="32484" t="34186" r="29717" b="8187"/>
          <a:stretch>
            <a:fillRect/>
          </a:stretch>
        </p:blipFill>
        <p:spPr bwMode="auto">
          <a:xfrm>
            <a:off x="4355976" y="188640"/>
            <a:ext cx="4608512" cy="4248472"/>
          </a:xfrm>
          <a:prstGeom prst="rect">
            <a:avLst/>
          </a:prstGeom>
          <a:noFill/>
          <a:ln w="9525">
            <a:solidFill>
              <a:schemeClr val="tx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www.osmgb.org.uk/blog/wp-content/uploads/2012/09/JOSM+Bugs.png"/>
          <p:cNvPicPr>
            <a:picLocks noChangeAspect="1" noChangeArrowheads="1"/>
          </p:cNvPicPr>
          <p:nvPr/>
        </p:nvPicPr>
        <p:blipFill>
          <a:blip r:embed="rId2" cstate="print"/>
          <a:srcRect/>
          <a:stretch>
            <a:fillRect/>
          </a:stretch>
        </p:blipFill>
        <p:spPr bwMode="auto">
          <a:xfrm>
            <a:off x="755576" y="908720"/>
            <a:ext cx="7596336" cy="5839683"/>
          </a:xfrm>
          <a:prstGeom prst="rect">
            <a:avLst/>
          </a:prstGeom>
          <a:noFill/>
        </p:spPr>
      </p:pic>
      <p:sp>
        <p:nvSpPr>
          <p:cNvPr id="5" name="Rectangle 2"/>
          <p:cNvSpPr>
            <a:spLocks noChangeArrowheads="1"/>
          </p:cNvSpPr>
          <p:nvPr/>
        </p:nvSpPr>
        <p:spPr bwMode="auto">
          <a:xfrm>
            <a:off x="0" y="73681"/>
            <a:ext cx="4283968"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In </a:t>
            </a: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JOSM</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 </a:t>
            </a:r>
          </a:p>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Bug layers for instant corrections</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www.osmgb.org.uk/blog/wp-content/uploads/2013/04/Non-standard-tag-4.png"/>
          <p:cNvPicPr>
            <a:picLocks noChangeAspect="1" noChangeArrowheads="1"/>
          </p:cNvPicPr>
          <p:nvPr/>
        </p:nvPicPr>
        <p:blipFill>
          <a:blip r:embed="rId2" cstate="print"/>
          <a:srcRect/>
          <a:stretch>
            <a:fillRect/>
          </a:stretch>
        </p:blipFill>
        <p:spPr bwMode="auto">
          <a:xfrm>
            <a:off x="467544" y="620688"/>
            <a:ext cx="8296275" cy="4514851"/>
          </a:xfrm>
          <a:prstGeom prst="rect">
            <a:avLst/>
          </a:prstGeom>
          <a:noFill/>
          <a:ln>
            <a:solidFill>
              <a:schemeClr val="tx1"/>
            </a:solidFill>
          </a:ln>
        </p:spPr>
      </p:pic>
      <p:sp>
        <p:nvSpPr>
          <p:cNvPr id="5" name="Rectangle 2"/>
          <p:cNvSpPr>
            <a:spLocks noChangeArrowheads="1"/>
          </p:cNvSpPr>
          <p:nvPr/>
        </p:nvSpPr>
        <p:spPr bwMode="auto">
          <a:xfrm>
            <a:off x="0" y="107630"/>
            <a:ext cx="349188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lang="en-US" sz="2000" b="1" dirty="0" smtClean="0">
                <a:latin typeface="Arial" pitchFamily="34" charset="0"/>
                <a:ea typeface="Times New Roman" pitchFamily="18" charset="0"/>
                <a:cs typeface="Arial" pitchFamily="34" charset="0"/>
              </a:rPr>
              <a:t>Non-Standard tagging (?)</a:t>
            </a:r>
            <a:endParaRPr kumimoji="0" lang="en-US" sz="2000" b="1" i="0" u="none" strike="noStrike" cap="none" normalizeH="0" baseline="0" dirty="0" smtClean="0">
              <a:ln>
                <a:noFill/>
              </a:ln>
              <a:effectLst/>
              <a:latin typeface="Arial" pitchFamily="34" charset="0"/>
              <a:ea typeface="Times New Roman" pitchFamily="18" charset="0"/>
              <a:cs typeface="Arial" pitchFamily="34" charset="0"/>
            </a:endParaRPr>
          </a:p>
        </p:txBody>
      </p:sp>
      <p:pic>
        <p:nvPicPr>
          <p:cNvPr id="39940" name="Picture 4" descr="http://www.osmgb.org.uk/blog/wp-content/uploads/2013/04/Non-standard-tag-2.png"/>
          <p:cNvPicPr>
            <a:picLocks noChangeAspect="1" noChangeArrowheads="1"/>
          </p:cNvPicPr>
          <p:nvPr/>
        </p:nvPicPr>
        <p:blipFill>
          <a:blip r:embed="rId3" cstate="print"/>
          <a:srcRect/>
          <a:stretch>
            <a:fillRect/>
          </a:stretch>
        </p:blipFill>
        <p:spPr bwMode="auto">
          <a:xfrm>
            <a:off x="5076056" y="3645024"/>
            <a:ext cx="3571875" cy="2971801"/>
          </a:xfrm>
          <a:prstGeom prst="rect">
            <a:avLst/>
          </a:prstGeom>
          <a:noFill/>
          <a:ln>
            <a:solidFill>
              <a:schemeClr val="tx1"/>
            </a:solidFill>
          </a:ln>
        </p:spPr>
      </p:pic>
      <p:sp>
        <p:nvSpPr>
          <p:cNvPr id="6" name="Rectangle 5">
            <a:hlinkClick r:id="rId4"/>
          </p:cNvPr>
          <p:cNvSpPr/>
          <p:nvPr/>
        </p:nvSpPr>
        <p:spPr>
          <a:xfrm>
            <a:off x="539552" y="6165304"/>
            <a:ext cx="3440237" cy="369332"/>
          </a:xfrm>
          <a:prstGeom prst="rect">
            <a:avLst/>
          </a:prstGeom>
        </p:spPr>
        <p:txBody>
          <a:bodyPr wrap="none">
            <a:spAutoFit/>
          </a:bodyPr>
          <a:lstStyle/>
          <a:p>
            <a:r>
              <a:rPr lang="en-GB" dirty="0" smtClean="0">
                <a:hlinkClick r:id="rId4"/>
              </a:rPr>
              <a:t>http://taginfo.openstreetmap.org/</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www.osmgb.org.uk/blog/wp-content/uploads/2013/04/RwejectedBug3.png"/>
          <p:cNvPicPr>
            <a:picLocks noChangeAspect="1" noChangeArrowheads="1"/>
          </p:cNvPicPr>
          <p:nvPr/>
        </p:nvPicPr>
        <p:blipFill>
          <a:blip r:embed="rId2" cstate="print"/>
          <a:srcRect/>
          <a:stretch>
            <a:fillRect/>
          </a:stretch>
        </p:blipFill>
        <p:spPr bwMode="auto">
          <a:xfrm>
            <a:off x="2627784" y="188640"/>
            <a:ext cx="6336704" cy="3836704"/>
          </a:xfrm>
          <a:prstGeom prst="rect">
            <a:avLst/>
          </a:prstGeom>
          <a:noFill/>
          <a:ln>
            <a:solidFill>
              <a:schemeClr val="tx1"/>
            </a:solidFill>
          </a:ln>
        </p:spPr>
      </p:pic>
      <p:sp>
        <p:nvSpPr>
          <p:cNvPr id="5" name="Rectangle 2"/>
          <p:cNvSpPr>
            <a:spLocks noChangeArrowheads="1"/>
          </p:cNvSpPr>
          <p:nvPr/>
        </p:nvSpPr>
        <p:spPr bwMode="auto">
          <a:xfrm>
            <a:off x="0" y="76562"/>
            <a:ext cx="2555776"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OSMGB:isbug</a:t>
            </a:r>
            <a:r>
              <a:rPr kumimoji="0" lang="en-US" sz="2000" b="1" i="0" u="none" strike="noStrike" cap="none" normalizeH="0" dirty="0" smtClean="0">
                <a:ln>
                  <a:noFill/>
                </a:ln>
                <a:effectLst/>
                <a:latin typeface="Arial" pitchFamily="34" charset="0"/>
                <a:ea typeface="Times New Roman" pitchFamily="18" charset="0"/>
                <a:cs typeface="Arial" pitchFamily="34" charset="0"/>
              </a:rPr>
              <a:t> tag</a:t>
            </a:r>
            <a:endParaRPr kumimoji="0" lang="en-US" sz="2000" b="1" i="0" u="none" strike="noStrike" cap="none" normalizeH="0" baseline="0" dirty="0" smtClean="0">
              <a:ln>
                <a:noFill/>
              </a:ln>
              <a:effectLst/>
              <a:latin typeface="Arial" pitchFamily="34" charset="0"/>
              <a:ea typeface="Times New Roman" pitchFamily="18" charset="0"/>
              <a:cs typeface="Arial" pitchFamily="34" charset="0"/>
            </a:endParaRPr>
          </a:p>
        </p:txBody>
      </p:sp>
      <p:pic>
        <p:nvPicPr>
          <p:cNvPr id="37894" name="Picture 6" descr="http://www.osmgb.org.uk/blog/wp-content/uploads/2013/04/RwejectedBug2.png"/>
          <p:cNvPicPr>
            <a:picLocks noChangeAspect="1" noChangeArrowheads="1"/>
          </p:cNvPicPr>
          <p:nvPr/>
        </p:nvPicPr>
        <p:blipFill>
          <a:blip r:embed="rId3" cstate="print"/>
          <a:srcRect/>
          <a:stretch>
            <a:fillRect/>
          </a:stretch>
        </p:blipFill>
        <p:spPr bwMode="auto">
          <a:xfrm>
            <a:off x="179512" y="3140968"/>
            <a:ext cx="5334000" cy="3533776"/>
          </a:xfrm>
          <a:prstGeom prst="rect">
            <a:avLst/>
          </a:prstGeom>
          <a:noFill/>
          <a:ln>
            <a:solidFill>
              <a:schemeClr val="tx1"/>
            </a:solid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OSM – OS </a:t>
            </a:r>
            <a:br>
              <a:rPr lang="en-GB" dirty="0" smtClean="0"/>
            </a:br>
            <a:r>
              <a:rPr lang="en-GB" dirty="0" smtClean="0"/>
              <a:t>Conflation</a:t>
            </a:r>
            <a:endParaRPr lang="en-GB" dirty="0"/>
          </a:p>
        </p:txBody>
      </p:sp>
      <p:sp>
        <p:nvSpPr>
          <p:cNvPr id="3" name="Content Placeholder 2"/>
          <p:cNvSpPr>
            <a:spLocks noGrp="1"/>
          </p:cNvSpPr>
          <p:nvPr>
            <p:ph idx="1"/>
          </p:nvPr>
        </p:nvSpPr>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051720" y="106760"/>
            <a:ext cx="2592288"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rgbClr val="0070C0"/>
                </a:solidFill>
                <a:effectLst/>
                <a:latin typeface="Arial" pitchFamily="34" charset="0"/>
                <a:ea typeface="Times New Roman" pitchFamily="18" charset="0"/>
                <a:cs typeface="Arial" pitchFamily="34" charset="0"/>
              </a:rPr>
              <a:t>VectorMap</a:t>
            </a:r>
            <a:r>
              <a:rPr kumimoji="0" lang="en-US" sz="2000" b="1" i="0" u="none" strike="noStrike" cap="none" normalizeH="0" baseline="0" dirty="0" smtClean="0">
                <a:ln>
                  <a:noFill/>
                </a:ln>
                <a:solidFill>
                  <a:srgbClr val="0070C0"/>
                </a:solidFill>
                <a:effectLst/>
                <a:latin typeface="Arial" pitchFamily="34" charset="0"/>
                <a:ea typeface="Times New Roman" pitchFamily="18" charset="0"/>
                <a:cs typeface="Arial" pitchFamily="34" charset="0"/>
              </a:rPr>
              <a:t> District </a:t>
            </a:r>
            <a:endParaRPr kumimoji="0" lang="en-US"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marR="0" lvl="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C00000"/>
                </a:solidFill>
                <a:effectLst/>
                <a:latin typeface="Arial" pitchFamily="34" charset="0"/>
                <a:ea typeface="Times New Roman" pitchFamily="18" charset="0"/>
                <a:cs typeface="Arial" pitchFamily="34" charset="0"/>
              </a:rPr>
              <a:t>vs. Meridian-2</a:t>
            </a:r>
            <a:r>
              <a:rPr kumimoji="0" lang="en-US"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p>
          <a:p>
            <a:pPr marR="0" lvl="0" algn="r" defTabSz="914400" rtl="0" eaLnBrk="1" fontAlgn="base" latinLnBrk="0" hangingPunct="1">
              <a:lnSpc>
                <a:spcPct val="100000"/>
              </a:lnSpc>
              <a:spcBef>
                <a:spcPct val="0"/>
              </a:spcBef>
              <a:spcAft>
                <a:spcPct val="0"/>
              </a:spcAft>
              <a:buClrTx/>
              <a:buSzTx/>
              <a:buFontTx/>
              <a:buNone/>
              <a:tabLst/>
            </a:pPr>
            <a:r>
              <a:rPr lang="en-US" sz="2000" b="1" dirty="0">
                <a:solidFill>
                  <a:srgbClr val="000000"/>
                </a:solidFill>
                <a:latin typeface="Arial" pitchFamily="34" charset="0"/>
                <a:ea typeface="Times New Roman" pitchFamily="18" charset="0"/>
                <a:cs typeface="Arial" pitchFamily="34" charset="0"/>
              </a:rPr>
              <a:t>v</a:t>
            </a:r>
            <a:r>
              <a:rPr lang="en-US" sz="2000" b="1" dirty="0" smtClean="0">
                <a:solidFill>
                  <a:srgbClr val="000000"/>
                </a:solidFill>
                <a:latin typeface="Arial" pitchFamily="34" charset="0"/>
                <a:ea typeface="Times New Roman" pitchFamily="18" charset="0"/>
                <a:cs typeface="Arial" pitchFamily="34" charset="0"/>
              </a:rPr>
              <a:t>s. </a:t>
            </a:r>
            <a:r>
              <a:rPr lang="en-US" sz="2000" b="1" dirty="0" err="1" smtClean="0">
                <a:solidFill>
                  <a:srgbClr val="000000"/>
                </a:solidFill>
                <a:latin typeface="Arial" pitchFamily="34" charset="0"/>
                <a:ea typeface="Times New Roman" pitchFamily="18" charset="0"/>
                <a:cs typeface="Arial" pitchFamily="34" charset="0"/>
              </a:rPr>
              <a:t>OpenStreetMap</a:t>
            </a:r>
            <a:endParaRPr kumimoji="0" lang="en-US"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p:txBody>
      </p:sp>
      <p:pic>
        <p:nvPicPr>
          <p:cNvPr id="29697" name="Picture 1" descr="Meridian-VMD-OSM"/>
          <p:cNvPicPr>
            <a:picLocks noChangeAspect="1" noChangeArrowheads="1"/>
          </p:cNvPicPr>
          <p:nvPr/>
        </p:nvPicPr>
        <p:blipFill>
          <a:blip r:embed="rId2" cstate="print"/>
          <a:srcRect t="-1042"/>
          <a:stretch>
            <a:fillRect/>
          </a:stretch>
        </p:blipFill>
        <p:spPr bwMode="auto">
          <a:xfrm>
            <a:off x="4788024" y="188640"/>
            <a:ext cx="4106863" cy="3695700"/>
          </a:xfrm>
          <a:prstGeom prst="rect">
            <a:avLst/>
          </a:prstGeom>
          <a:noFill/>
          <a:ln>
            <a:solidFill>
              <a:schemeClr val="tx1"/>
            </a:solidFill>
          </a:ln>
        </p:spPr>
      </p:pic>
      <p:pic>
        <p:nvPicPr>
          <p:cNvPr id="16386" name="Picture 2" descr="http://www.osmgb.org.uk/blog/wp-content/uploads/2012/12/Conflating.png"/>
          <p:cNvPicPr>
            <a:picLocks noChangeAspect="1" noChangeArrowheads="1"/>
          </p:cNvPicPr>
          <p:nvPr/>
        </p:nvPicPr>
        <p:blipFill>
          <a:blip r:embed="rId3" cstate="print"/>
          <a:srcRect/>
          <a:stretch>
            <a:fillRect/>
          </a:stretch>
        </p:blipFill>
        <p:spPr bwMode="auto">
          <a:xfrm>
            <a:off x="0" y="2618909"/>
            <a:ext cx="5652120" cy="4239091"/>
          </a:xfrm>
          <a:prstGeom prst="rect">
            <a:avLst/>
          </a:prstGeom>
          <a:noFill/>
          <a:ln>
            <a:solidFill>
              <a:schemeClr val="tx1"/>
            </a:solid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p:cNvPicPr>
            <a:picLocks noChangeAspect="1" noChangeArrowheads="1"/>
          </p:cNvPicPr>
          <p:nvPr/>
        </p:nvPicPr>
        <p:blipFill>
          <a:blip r:embed="rId2" cstate="print"/>
          <a:srcRect t="17917" b="21875"/>
          <a:stretch>
            <a:fillRect/>
          </a:stretch>
        </p:blipFill>
        <p:spPr bwMode="auto">
          <a:xfrm>
            <a:off x="971599" y="116632"/>
            <a:ext cx="7245922" cy="3345453"/>
          </a:xfrm>
          <a:prstGeom prst="rect">
            <a:avLst/>
          </a:prstGeom>
          <a:noFill/>
          <a:ln>
            <a:solidFill>
              <a:schemeClr val="tx1"/>
            </a:solidFill>
          </a:ln>
        </p:spPr>
      </p:pic>
      <p:pic>
        <p:nvPicPr>
          <p:cNvPr id="30721" name="Picture 1" descr="VMD-OSM-Rural"/>
          <p:cNvPicPr>
            <a:picLocks noChangeAspect="1" noChangeArrowheads="1"/>
          </p:cNvPicPr>
          <p:nvPr/>
        </p:nvPicPr>
        <p:blipFill>
          <a:blip r:embed="rId3" cstate="print"/>
          <a:srcRect t="43367" b="6633"/>
          <a:stretch>
            <a:fillRect/>
          </a:stretch>
        </p:blipFill>
        <p:spPr bwMode="auto">
          <a:xfrm>
            <a:off x="971600" y="3548070"/>
            <a:ext cx="7272808" cy="3226384"/>
          </a:xfrm>
          <a:prstGeom prst="rect">
            <a:avLst/>
          </a:prstGeom>
          <a:noFill/>
          <a:ln>
            <a:solidFill>
              <a:schemeClr val="tx1"/>
            </a:solidFill>
          </a:ln>
        </p:spPr>
      </p:pic>
      <p:sp>
        <p:nvSpPr>
          <p:cNvPr id="30724" name="Rectangle 4"/>
          <p:cNvSpPr>
            <a:spLocks noChangeArrowheads="1"/>
          </p:cNvSpPr>
          <p:nvPr/>
        </p:nvSpPr>
        <p:spPr bwMode="auto">
          <a:xfrm>
            <a:off x="0" y="3222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2"/>
          <p:cNvSpPr>
            <a:spLocks noChangeArrowheads="1"/>
          </p:cNvSpPr>
          <p:nvPr/>
        </p:nvSpPr>
        <p:spPr bwMode="auto">
          <a:xfrm>
            <a:off x="0" y="90545"/>
            <a:ext cx="899592"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VMD</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 vs. OSM</a:t>
            </a:r>
          </a:p>
        </p:txBody>
      </p:sp>
      <p:sp>
        <p:nvSpPr>
          <p:cNvPr id="9" name="Rectangle 2"/>
          <p:cNvSpPr>
            <a:spLocks noChangeArrowheads="1"/>
          </p:cNvSpPr>
          <p:nvPr/>
        </p:nvSpPr>
        <p:spPr bwMode="auto">
          <a:xfrm>
            <a:off x="8244408" y="3068960"/>
            <a:ext cx="899592"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rtl="0" eaLnBrk="1" fontAlgn="base" latinLnBrk="0" hangingPunct="1">
              <a:lnSpc>
                <a:spcPct val="100000"/>
              </a:lnSpc>
              <a:spcBef>
                <a:spcPct val="0"/>
              </a:spcBef>
              <a:spcAft>
                <a:spcPct val="0"/>
              </a:spcAft>
              <a:buClrTx/>
              <a:buSzTx/>
              <a:buFontTx/>
              <a:buNone/>
              <a:tabLst/>
            </a:pPr>
            <a:r>
              <a:rPr lang="en-US" b="1" dirty="0" smtClean="0">
                <a:latin typeface="Arial" pitchFamily="34" charset="0"/>
                <a:ea typeface="Times New Roman" pitchFamily="18" charset="0"/>
                <a:cs typeface="Arial" pitchFamily="34" charset="0"/>
              </a:rPr>
              <a:t>Urban</a:t>
            </a:r>
            <a:endParaRPr kumimoji="0" lang="en-US" b="1" i="0" u="none" strike="noStrike" cap="none" normalizeH="0" baseline="0" dirty="0" smtClean="0">
              <a:ln>
                <a:noFill/>
              </a:ln>
              <a:effectLst/>
              <a:latin typeface="Arial" pitchFamily="34" charset="0"/>
              <a:ea typeface="Times New Roman" pitchFamily="18" charset="0"/>
              <a:cs typeface="Arial" pitchFamily="34" charset="0"/>
            </a:endParaRPr>
          </a:p>
        </p:txBody>
      </p:sp>
      <p:sp>
        <p:nvSpPr>
          <p:cNvPr id="10" name="Rectangle 2"/>
          <p:cNvSpPr>
            <a:spLocks noChangeArrowheads="1"/>
          </p:cNvSpPr>
          <p:nvPr/>
        </p:nvSpPr>
        <p:spPr bwMode="auto">
          <a:xfrm>
            <a:off x="8244408" y="6381328"/>
            <a:ext cx="899592"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rtl="0" eaLnBrk="1" fontAlgn="base" latinLnBrk="0" hangingPunct="1">
              <a:lnSpc>
                <a:spcPct val="100000"/>
              </a:lnSpc>
              <a:spcBef>
                <a:spcPct val="0"/>
              </a:spcBef>
              <a:spcAft>
                <a:spcPct val="0"/>
              </a:spcAft>
              <a:buClrTx/>
              <a:buSzTx/>
              <a:buFontTx/>
              <a:buNone/>
              <a:tabLst/>
            </a:pPr>
            <a:r>
              <a:rPr lang="en-US" b="1" dirty="0" smtClean="0">
                <a:latin typeface="Arial" pitchFamily="34" charset="0"/>
                <a:ea typeface="Times New Roman" pitchFamily="18" charset="0"/>
                <a:cs typeface="Arial" pitchFamily="34" charset="0"/>
              </a:rPr>
              <a:t>Rural</a:t>
            </a:r>
            <a:endParaRPr kumimoji="0" lang="en-US" b="1" i="0" u="none" strike="noStrike" cap="none" normalizeH="0" baseline="0" dirty="0" smtClean="0">
              <a:ln>
                <a:noFill/>
              </a:ln>
              <a:effectLst/>
              <a:latin typeface="Arial" pitchFamily="34" charset="0"/>
              <a:ea typeface="Times New Roman" pitchFamily="18" charset="0"/>
              <a:cs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457200" y="384492"/>
            <a:ext cx="8229600" cy="923289"/>
          </a:xfrm>
          <a:prstGeom prst="rect">
            <a:avLst/>
          </a:prstGeom>
          <a:solidFill>
            <a:srgbClr val="000000">
              <a:alpha val="49803"/>
            </a:srgbClr>
          </a:solidFill>
          <a:ln>
            <a:noFill/>
          </a:ln>
        </p:spPr>
        <p:txBody>
          <a:bodyPr lIns="91425" tIns="45700" rIns="91425" bIns="45700" anchor="ctr" anchorCtr="0">
            <a:spAutoFit/>
          </a:bodyPr>
          <a:lstStyle/>
          <a:p>
            <a:pPr marL="0" marR="0" lvl="0" indent="0" algn="ctr" rtl="0">
              <a:spcBef>
                <a:spcPts val="0"/>
              </a:spcBef>
              <a:buClr>
                <a:schemeClr val="lt1"/>
              </a:buClr>
              <a:buSzPct val="25000"/>
              <a:buFont typeface="Calibri"/>
              <a:buNone/>
            </a:pPr>
            <a:r>
              <a:rPr lang="x-none" sz="5400" b="0" i="0" u="none" strike="noStrike" cap="none" baseline="0">
                <a:latin typeface="Calibri"/>
                <a:ea typeface="Calibri"/>
                <a:cs typeface="Calibri"/>
                <a:sym typeface="Calibri"/>
              </a:rPr>
              <a:t>3 Phases</a:t>
            </a:r>
          </a:p>
        </p:txBody>
      </p:sp>
      <p:grpSp>
        <p:nvGrpSpPr>
          <p:cNvPr id="2" name="Shape 358"/>
          <p:cNvGrpSpPr/>
          <p:nvPr/>
        </p:nvGrpSpPr>
        <p:grpSpPr>
          <a:xfrm>
            <a:off x="513500" y="1627507"/>
            <a:ext cx="7681055" cy="933468"/>
            <a:chOff x="513500" y="1627507"/>
            <a:chExt cx="7681055" cy="933468"/>
          </a:xfrm>
        </p:grpSpPr>
        <p:sp>
          <p:nvSpPr>
            <p:cNvPr id="359" name="Shape 359"/>
            <p:cNvSpPr/>
            <p:nvPr/>
          </p:nvSpPr>
          <p:spPr>
            <a:xfrm>
              <a:off x="513500" y="1910736"/>
              <a:ext cx="650239" cy="650239"/>
            </a:xfrm>
            <a:prstGeom prst="rect">
              <a:avLst/>
            </a:prstGeom>
            <a:blipFill>
              <a:blip r:embed="rId3" cstate="print"/>
              <a:stretch>
                <a:fillRect/>
              </a:stretch>
            </a:blipFill>
          </p:spPr>
        </p:sp>
        <p:sp>
          <p:nvSpPr>
            <p:cNvPr id="360" name="Shape 360"/>
            <p:cNvSpPr txBox="1"/>
            <p:nvPr/>
          </p:nvSpPr>
          <p:spPr>
            <a:xfrm>
              <a:off x="1677247" y="1627507"/>
              <a:ext cx="6517308" cy="584735"/>
            </a:xfrm>
            <a:prstGeom prst="rect">
              <a:avLst/>
            </a:prstGeom>
            <a:noFill/>
            <a:ln>
              <a:noFill/>
            </a:ln>
          </p:spPr>
          <p:txBody>
            <a:bodyPr lIns="91425" tIns="45700" rIns="91425" bIns="45700" anchor="t" anchorCtr="0">
              <a:spAutoFit/>
            </a:bodyPr>
            <a:lstStyle/>
            <a:p>
              <a:pPr marL="0" marR="0" lvl="0" indent="0" algn="l" rtl="0">
                <a:buSzPct val="25000"/>
                <a:buNone/>
              </a:pPr>
              <a:r>
                <a:rPr lang="x-none" sz="3200" b="0" i="0" u="none" strike="noStrike" cap="none" baseline="0" dirty="0">
                  <a:latin typeface="Calibri"/>
                  <a:ea typeface="Calibri"/>
                  <a:cs typeface="Calibri"/>
                  <a:sym typeface="Calibri"/>
                </a:rPr>
                <a:t>Set up infrastructure </a:t>
              </a:r>
              <a:r>
                <a:rPr lang="x-none" sz="3200" b="0" i="0" u="none" strike="noStrike" cap="none" baseline="0">
                  <a:latin typeface="Calibri"/>
                  <a:ea typeface="Calibri"/>
                  <a:cs typeface="Calibri"/>
                  <a:sym typeface="Calibri"/>
                </a:rPr>
                <a:t>and </a:t>
              </a:r>
              <a:r>
                <a:rPr lang="x-none" sz="3200" b="0" i="0" u="none" strike="noStrike" cap="none" baseline="0" smtClean="0">
                  <a:latin typeface="Calibri"/>
                  <a:ea typeface="Calibri"/>
                  <a:cs typeface="Calibri"/>
                  <a:sym typeface="Calibri"/>
                </a:rPr>
                <a:t>web services</a:t>
              </a:r>
              <a:endParaRPr lang="x-none" sz="3200" b="0" i="0" u="none" strike="noStrike" cap="none" baseline="0" dirty="0">
                <a:latin typeface="Calibri"/>
                <a:ea typeface="Calibri"/>
                <a:cs typeface="Calibri"/>
                <a:sym typeface="Calibri"/>
              </a:endParaRPr>
            </a:p>
          </p:txBody>
        </p:sp>
      </p:grpSp>
      <p:grpSp>
        <p:nvGrpSpPr>
          <p:cNvPr id="3" name="Shape 361"/>
          <p:cNvGrpSpPr/>
          <p:nvPr/>
        </p:nvGrpSpPr>
        <p:grpSpPr>
          <a:xfrm>
            <a:off x="513500" y="2928656"/>
            <a:ext cx="7681055" cy="1077178"/>
            <a:chOff x="513500" y="1627507"/>
            <a:chExt cx="7681055" cy="1077178"/>
          </a:xfrm>
        </p:grpSpPr>
        <p:sp>
          <p:nvSpPr>
            <p:cNvPr id="362" name="Shape 362"/>
            <p:cNvSpPr/>
            <p:nvPr/>
          </p:nvSpPr>
          <p:spPr>
            <a:xfrm>
              <a:off x="513500" y="1910736"/>
              <a:ext cx="650239" cy="650239"/>
            </a:xfrm>
            <a:prstGeom prst="rect">
              <a:avLst/>
            </a:prstGeom>
            <a:blipFill>
              <a:blip r:embed="rId3" cstate="print"/>
              <a:stretch>
                <a:fillRect/>
              </a:stretch>
            </a:blipFill>
          </p:spPr>
        </p:sp>
        <p:sp>
          <p:nvSpPr>
            <p:cNvPr id="363" name="Shape 363"/>
            <p:cNvSpPr txBox="1"/>
            <p:nvPr/>
          </p:nvSpPr>
          <p:spPr>
            <a:xfrm>
              <a:off x="1677247" y="1627507"/>
              <a:ext cx="6517308" cy="1077178"/>
            </a:xfrm>
            <a:prstGeom prst="rect">
              <a:avLst/>
            </a:prstGeom>
            <a:noFill/>
            <a:ln>
              <a:noFill/>
            </a:ln>
          </p:spPr>
          <p:txBody>
            <a:bodyPr lIns="91425" tIns="45700" rIns="91425" bIns="45700" anchor="t" anchorCtr="0">
              <a:spAutoFit/>
            </a:bodyPr>
            <a:lstStyle/>
            <a:p>
              <a:pPr marL="0" marR="0" lvl="0" indent="0" algn="l" rtl="0">
                <a:buSzPct val="25000"/>
                <a:buNone/>
              </a:pPr>
              <a:r>
                <a:rPr lang="x-none" sz="3200" b="0" i="0" u="none" strike="noStrike" cap="none" baseline="0" dirty="0">
                  <a:latin typeface="Calibri"/>
                  <a:ea typeface="Calibri"/>
                  <a:cs typeface="Calibri"/>
                  <a:sym typeface="Calibri"/>
                </a:rPr>
                <a:t>Develop rules based </a:t>
              </a:r>
              <a:r>
                <a:rPr lang="x-none" sz="3200" b="0" i="0" u="none" strike="noStrike" cap="none" baseline="0" dirty="0" smtClean="0">
                  <a:latin typeface="Calibri"/>
                  <a:ea typeface="Calibri"/>
                  <a:cs typeface="Calibri"/>
                  <a:sym typeface="Calibri"/>
                </a:rPr>
                <a:t>improvements</a:t>
              </a:r>
              <a:endParaRPr lang="en-GB" sz="3200" b="0" i="0" u="none" strike="noStrike" cap="none" baseline="0" dirty="0" smtClean="0">
                <a:latin typeface="Calibri"/>
                <a:ea typeface="Calibri"/>
                <a:cs typeface="Calibri"/>
                <a:sym typeface="Calibri"/>
              </a:endParaRPr>
            </a:p>
            <a:p>
              <a:pPr marL="0" marR="0" lvl="0" indent="0" algn="l" rtl="0">
                <a:buSzPct val="25000"/>
                <a:buNone/>
              </a:pPr>
              <a:r>
                <a:rPr lang="en-GB" sz="3200" b="0" i="0" u="none" strike="noStrike" cap="none" baseline="0" dirty="0" smtClean="0">
                  <a:latin typeface="Calibri"/>
                  <a:ea typeface="Calibri"/>
                  <a:cs typeface="Calibri"/>
                  <a:sym typeface="Calibri"/>
                </a:rPr>
                <a:t>&amp; </a:t>
              </a:r>
              <a:r>
                <a:rPr lang="x-none" sz="3200" b="0" i="0" u="none" strike="noStrike" cap="none" baseline="0" smtClean="0">
                  <a:latin typeface="Calibri"/>
                  <a:ea typeface="Calibri"/>
                  <a:cs typeface="Calibri"/>
                  <a:sym typeface="Calibri"/>
                </a:rPr>
                <a:t>Public </a:t>
              </a:r>
              <a:r>
                <a:rPr lang="x-none" sz="3200" b="0" i="0" u="none" strike="noStrike" cap="none" baseline="0" dirty="0">
                  <a:latin typeface="Calibri"/>
                  <a:ea typeface="Calibri"/>
                  <a:cs typeface="Calibri"/>
                  <a:sym typeface="Calibri"/>
                </a:rPr>
                <a:t>sector </a:t>
              </a:r>
              <a:r>
                <a:rPr lang="x-none" sz="3200" b="0" i="0" u="none" strike="noStrike" cap="none" baseline="0" dirty="0" smtClean="0">
                  <a:latin typeface="Calibri"/>
                  <a:ea typeface="Calibri"/>
                  <a:cs typeface="Calibri"/>
                  <a:sym typeface="Calibri"/>
                </a:rPr>
                <a:t>use </a:t>
              </a:r>
              <a:r>
                <a:rPr lang="x-none" sz="3200" b="0" i="0" u="none" strike="noStrike" cap="none" baseline="0" smtClean="0">
                  <a:latin typeface="Calibri"/>
                  <a:ea typeface="Calibri"/>
                  <a:cs typeface="Calibri"/>
                  <a:sym typeface="Calibri"/>
                </a:rPr>
                <a:t>case</a:t>
              </a:r>
              <a:r>
                <a:rPr lang="en-GB" sz="3200" b="0" i="0" u="none" strike="noStrike" cap="none" baseline="0" dirty="0" smtClean="0">
                  <a:latin typeface="Calibri"/>
                  <a:ea typeface="Calibri"/>
                  <a:cs typeface="Calibri"/>
                  <a:sym typeface="Calibri"/>
                </a:rPr>
                <a:t>s</a:t>
              </a:r>
              <a:endParaRPr lang="x-none" sz="3200" b="0" i="0" u="none" strike="noStrike" cap="none" baseline="0" dirty="0">
                <a:latin typeface="Calibri"/>
                <a:ea typeface="Calibri"/>
                <a:cs typeface="Calibri"/>
                <a:sym typeface="Calibri"/>
              </a:endParaRPr>
            </a:p>
          </p:txBody>
        </p:sp>
      </p:grpSp>
      <p:grpSp>
        <p:nvGrpSpPr>
          <p:cNvPr id="4" name="Shape 364"/>
          <p:cNvGrpSpPr/>
          <p:nvPr/>
        </p:nvGrpSpPr>
        <p:grpSpPr>
          <a:xfrm>
            <a:off x="513501" y="4509120"/>
            <a:ext cx="7681055" cy="677026"/>
            <a:chOff x="513500" y="1883949"/>
            <a:chExt cx="7681055" cy="677026"/>
          </a:xfrm>
        </p:grpSpPr>
        <p:sp>
          <p:nvSpPr>
            <p:cNvPr id="365" name="Shape 365"/>
            <p:cNvSpPr/>
            <p:nvPr/>
          </p:nvSpPr>
          <p:spPr>
            <a:xfrm>
              <a:off x="513500" y="1910736"/>
              <a:ext cx="650239" cy="650239"/>
            </a:xfrm>
            <a:prstGeom prst="rect">
              <a:avLst/>
            </a:prstGeom>
            <a:blipFill>
              <a:blip r:embed="rId3" cstate="print"/>
              <a:stretch>
                <a:fillRect/>
              </a:stretch>
            </a:blipFill>
          </p:spPr>
        </p:sp>
        <p:sp>
          <p:nvSpPr>
            <p:cNvPr id="366" name="Shape 366"/>
            <p:cNvSpPr txBox="1"/>
            <p:nvPr/>
          </p:nvSpPr>
          <p:spPr>
            <a:xfrm>
              <a:off x="1677247" y="1883949"/>
              <a:ext cx="6517308" cy="584735"/>
            </a:xfrm>
            <a:prstGeom prst="rect">
              <a:avLst/>
            </a:prstGeom>
            <a:noFill/>
            <a:ln>
              <a:noFill/>
            </a:ln>
          </p:spPr>
          <p:txBody>
            <a:bodyPr lIns="91425" tIns="45700" rIns="91425" bIns="45700" anchor="t" anchorCtr="0">
              <a:spAutoFit/>
            </a:bodyPr>
            <a:lstStyle/>
            <a:p>
              <a:pPr marL="0" marR="0" lvl="0" indent="0" algn="l" rtl="0">
                <a:buSzPct val="25000"/>
                <a:buNone/>
              </a:pPr>
              <a:r>
                <a:rPr lang="x-none" sz="3200" b="0" i="0" u="none" strike="noStrike" cap="none" baseline="0" dirty="0">
                  <a:latin typeface="Calibri"/>
                  <a:ea typeface="Calibri"/>
                  <a:cs typeface="Calibri"/>
                  <a:sym typeface="Calibri"/>
                </a:rPr>
                <a:t>Explore conflation with </a:t>
              </a:r>
              <a:r>
                <a:rPr lang="x-none" sz="3200" b="0" i="0" u="none" strike="noStrike" cap="none" baseline="0">
                  <a:latin typeface="Calibri"/>
                  <a:ea typeface="Calibri"/>
                  <a:cs typeface="Calibri"/>
                  <a:sym typeface="Calibri"/>
                </a:rPr>
                <a:t>OS </a:t>
              </a:r>
              <a:r>
                <a:rPr lang="x-none" sz="3200" b="0" i="0" u="none" strike="noStrike" cap="none" baseline="0" smtClean="0">
                  <a:latin typeface="Calibri"/>
                  <a:ea typeface="Calibri"/>
                  <a:cs typeface="Calibri"/>
                  <a:sym typeface="Calibri"/>
                </a:rPr>
                <a:t>OpenData</a:t>
              </a:r>
              <a:endParaRPr lang="x-none" sz="3200" b="0" i="0" u="none" strike="noStrike" cap="none" baseline="0" dirty="0">
                <a:latin typeface="Calibri"/>
                <a:ea typeface="Calibri"/>
                <a:cs typeface="Calibri"/>
                <a:sym typeface="Calibri"/>
              </a:endParaRP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VMD-OSM-Outdated"/>
          <p:cNvPicPr>
            <a:picLocks noChangeAspect="1" noChangeArrowheads="1"/>
          </p:cNvPicPr>
          <p:nvPr/>
        </p:nvPicPr>
        <p:blipFill>
          <a:blip r:embed="rId2" cstate="print"/>
          <a:srcRect t="10390" b="24319"/>
          <a:stretch>
            <a:fillRect/>
          </a:stretch>
        </p:blipFill>
        <p:spPr bwMode="auto">
          <a:xfrm>
            <a:off x="827584" y="1628800"/>
            <a:ext cx="7416824" cy="4294892"/>
          </a:xfrm>
          <a:prstGeom prst="rect">
            <a:avLst/>
          </a:prstGeom>
          <a:noFill/>
          <a:ln w="9525">
            <a:solidFill>
              <a:schemeClr val="tx1"/>
            </a:solidFill>
            <a:miter lim="800000"/>
            <a:headEnd/>
            <a:tailEnd/>
          </a:ln>
        </p:spPr>
      </p:pic>
      <p:sp>
        <p:nvSpPr>
          <p:cNvPr id="5" name="Rectangle 2"/>
          <p:cNvSpPr>
            <a:spLocks noChangeArrowheads="1"/>
          </p:cNvSpPr>
          <p:nvPr/>
        </p:nvSpPr>
        <p:spPr bwMode="auto">
          <a:xfrm>
            <a:off x="0" y="73681"/>
            <a:ext cx="255577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VMD</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 vs. OSM: Update Delays</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descr="MismatchedName-original"/>
          <p:cNvPicPr>
            <a:picLocks noChangeAspect="1" noChangeArrowheads="1"/>
          </p:cNvPicPr>
          <p:nvPr/>
        </p:nvPicPr>
        <p:blipFill>
          <a:blip r:embed="rId2" cstate="print"/>
          <a:srcRect/>
          <a:stretch>
            <a:fillRect/>
          </a:stretch>
        </p:blipFill>
        <p:spPr bwMode="auto">
          <a:xfrm>
            <a:off x="1259632" y="687732"/>
            <a:ext cx="6442024" cy="2943005"/>
          </a:xfrm>
          <a:prstGeom prst="rect">
            <a:avLst/>
          </a:prstGeom>
          <a:noFill/>
          <a:ln>
            <a:solidFill>
              <a:schemeClr val="tx1"/>
            </a:solidFill>
          </a:ln>
        </p:spPr>
      </p:pic>
      <p:pic>
        <p:nvPicPr>
          <p:cNvPr id="32770" name="Picture 2" descr="MismatchedName-OSM"/>
          <p:cNvPicPr>
            <a:picLocks noChangeAspect="1" noChangeArrowheads="1"/>
          </p:cNvPicPr>
          <p:nvPr/>
        </p:nvPicPr>
        <p:blipFill>
          <a:blip r:embed="rId3" cstate="print"/>
          <a:srcRect/>
          <a:stretch>
            <a:fillRect/>
          </a:stretch>
        </p:blipFill>
        <p:spPr bwMode="auto">
          <a:xfrm>
            <a:off x="1259632" y="3780033"/>
            <a:ext cx="6480720" cy="2961335"/>
          </a:xfrm>
          <a:prstGeom prst="rect">
            <a:avLst/>
          </a:prstGeom>
          <a:noFill/>
          <a:ln>
            <a:solidFill>
              <a:schemeClr val="tx1"/>
            </a:solidFill>
          </a:ln>
        </p:spPr>
      </p:pic>
      <p:sp>
        <p:nvSpPr>
          <p:cNvPr id="32773" name="Rectangle 5"/>
          <p:cNvSpPr>
            <a:spLocks noChangeArrowheads="1"/>
          </p:cNvSpPr>
          <p:nvPr/>
        </p:nvSpPr>
        <p:spPr bwMode="auto">
          <a:xfrm>
            <a:off x="0" y="2903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 name="Rectangle 2"/>
          <p:cNvSpPr>
            <a:spLocks noChangeArrowheads="1"/>
          </p:cNvSpPr>
          <p:nvPr/>
        </p:nvSpPr>
        <p:spPr bwMode="auto">
          <a:xfrm>
            <a:off x="0" y="73681"/>
            <a:ext cx="255577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VMD</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 vs. OSM: Road Names</a:t>
            </a:r>
          </a:p>
        </p:txBody>
      </p:sp>
      <p:sp>
        <p:nvSpPr>
          <p:cNvPr id="6" name="Oval 5"/>
          <p:cNvSpPr/>
          <p:nvPr/>
        </p:nvSpPr>
        <p:spPr>
          <a:xfrm>
            <a:off x="2915816" y="5013176"/>
            <a:ext cx="1152128"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3419872" y="2420888"/>
            <a:ext cx="1152128"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5"/>
          <p:cNvSpPr>
            <a:spLocks noChangeArrowheads="1"/>
          </p:cNvSpPr>
          <p:nvPr/>
        </p:nvSpPr>
        <p:spPr bwMode="auto">
          <a:xfrm>
            <a:off x="0" y="2903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 name="Rectangle 2"/>
          <p:cNvSpPr>
            <a:spLocks noChangeArrowheads="1"/>
          </p:cNvSpPr>
          <p:nvPr/>
        </p:nvSpPr>
        <p:spPr bwMode="auto">
          <a:xfrm>
            <a:off x="0" y="73681"/>
            <a:ext cx="255577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VMD</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 vs. OSM: Road Names</a:t>
            </a:r>
          </a:p>
        </p:txBody>
      </p:sp>
      <p:pic>
        <p:nvPicPr>
          <p:cNvPr id="34818" name="Picture 2" descr="NullName-Corrected"/>
          <p:cNvPicPr>
            <a:picLocks noChangeAspect="1" noChangeArrowheads="1"/>
          </p:cNvPicPr>
          <p:nvPr/>
        </p:nvPicPr>
        <p:blipFill>
          <a:blip r:embed="rId2" cstate="print"/>
          <a:srcRect/>
          <a:stretch>
            <a:fillRect/>
          </a:stretch>
        </p:blipFill>
        <p:spPr bwMode="auto">
          <a:xfrm>
            <a:off x="1403648" y="745154"/>
            <a:ext cx="6479800" cy="2675240"/>
          </a:xfrm>
          <a:prstGeom prst="rect">
            <a:avLst/>
          </a:prstGeom>
          <a:noFill/>
          <a:ln>
            <a:solidFill>
              <a:schemeClr val="tx1"/>
            </a:solidFill>
          </a:ln>
        </p:spPr>
      </p:pic>
      <p:sp>
        <p:nvSpPr>
          <p:cNvPr id="34820" name="Rectangle 4"/>
          <p:cNvSpPr>
            <a:spLocks noChangeArrowheads="1"/>
          </p:cNvSpPr>
          <p:nvPr/>
        </p:nvSpPr>
        <p:spPr bwMode="auto">
          <a:xfrm>
            <a:off x="0" y="25368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l="3368" t="26491" r="7294" b="11279"/>
          <a:stretch>
            <a:fillRect/>
          </a:stretch>
        </p:blipFill>
        <p:spPr bwMode="auto">
          <a:xfrm>
            <a:off x="1403648" y="3543996"/>
            <a:ext cx="6480720" cy="3314004"/>
          </a:xfrm>
          <a:prstGeom prst="rect">
            <a:avLst/>
          </a:prstGeom>
          <a:noFill/>
          <a:ln w="9525">
            <a:solidFill>
              <a:schemeClr val="tx1"/>
            </a:solidFill>
            <a:miter lim="800000"/>
            <a:headEnd/>
            <a:tailEnd/>
          </a:ln>
        </p:spPr>
      </p:pic>
      <p:sp>
        <p:nvSpPr>
          <p:cNvPr id="8" name="Oval 7"/>
          <p:cNvSpPr/>
          <p:nvPr/>
        </p:nvSpPr>
        <p:spPr>
          <a:xfrm>
            <a:off x="3347864" y="3789040"/>
            <a:ext cx="1152128"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5"/>
          <p:cNvSpPr>
            <a:spLocks noChangeArrowheads="1"/>
          </p:cNvSpPr>
          <p:nvPr/>
        </p:nvSpPr>
        <p:spPr bwMode="auto">
          <a:xfrm>
            <a:off x="0" y="2903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 name="Rectangle 2"/>
          <p:cNvSpPr>
            <a:spLocks noChangeArrowheads="1"/>
          </p:cNvSpPr>
          <p:nvPr/>
        </p:nvSpPr>
        <p:spPr bwMode="auto">
          <a:xfrm>
            <a:off x="0" y="73681"/>
            <a:ext cx="255577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VMD</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 vs. OSM: Road Codes</a:t>
            </a:r>
          </a:p>
        </p:txBody>
      </p:sp>
      <p:pic>
        <p:nvPicPr>
          <p:cNvPr id="33794" name="Picture 2" descr="MismatchedRef-original"/>
          <p:cNvPicPr>
            <a:picLocks noChangeAspect="1" noChangeArrowheads="1"/>
          </p:cNvPicPr>
          <p:nvPr/>
        </p:nvPicPr>
        <p:blipFill>
          <a:blip r:embed="rId2" cstate="print"/>
          <a:srcRect t="33289" b="21417"/>
          <a:stretch>
            <a:fillRect/>
          </a:stretch>
        </p:blipFill>
        <p:spPr bwMode="auto">
          <a:xfrm>
            <a:off x="1471034" y="1261610"/>
            <a:ext cx="6053294" cy="2396139"/>
          </a:xfrm>
          <a:prstGeom prst="rect">
            <a:avLst/>
          </a:prstGeom>
          <a:noFill/>
          <a:ln>
            <a:solidFill>
              <a:schemeClr val="tx1"/>
            </a:solidFill>
          </a:ln>
        </p:spPr>
      </p:pic>
      <p:pic>
        <p:nvPicPr>
          <p:cNvPr id="33793" name="Picture 1" descr="MismatchedRef-OS"/>
          <p:cNvPicPr>
            <a:picLocks noChangeAspect="1" noChangeArrowheads="1"/>
          </p:cNvPicPr>
          <p:nvPr/>
        </p:nvPicPr>
        <p:blipFill>
          <a:blip r:embed="rId3" cstate="print"/>
          <a:srcRect t="33334" b="4317"/>
          <a:stretch>
            <a:fillRect/>
          </a:stretch>
        </p:blipFill>
        <p:spPr bwMode="auto">
          <a:xfrm>
            <a:off x="1471035" y="3789040"/>
            <a:ext cx="6053293" cy="2366764"/>
          </a:xfrm>
          <a:prstGeom prst="rect">
            <a:avLst/>
          </a:prstGeom>
          <a:noFill/>
          <a:ln>
            <a:solidFill>
              <a:schemeClr val="tx1"/>
            </a:solidFill>
          </a:ln>
        </p:spPr>
      </p:pic>
      <p:sp>
        <p:nvSpPr>
          <p:cNvPr id="33795"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7" name="Oval 6"/>
          <p:cNvSpPr/>
          <p:nvPr/>
        </p:nvSpPr>
        <p:spPr>
          <a:xfrm>
            <a:off x="3491880" y="4581128"/>
            <a:ext cx="1152128"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3491880" y="1700808"/>
            <a:ext cx="1152128"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5"/>
          <p:cNvSpPr>
            <a:spLocks noChangeArrowheads="1"/>
          </p:cNvSpPr>
          <p:nvPr/>
        </p:nvSpPr>
        <p:spPr bwMode="auto">
          <a:xfrm>
            <a:off x="0" y="2903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 name="Rectangle 2"/>
          <p:cNvSpPr>
            <a:spLocks noChangeArrowheads="1"/>
          </p:cNvSpPr>
          <p:nvPr/>
        </p:nvSpPr>
        <p:spPr bwMode="auto">
          <a:xfrm>
            <a:off x="0" y="73681"/>
            <a:ext cx="255577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VMD</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 vs. OSM: Road Codes</a:t>
            </a:r>
          </a:p>
        </p:txBody>
      </p:sp>
      <p:sp>
        <p:nvSpPr>
          <p:cNvPr id="33795"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5842" name="Picture 2" descr="NullRef-original"/>
          <p:cNvPicPr>
            <a:picLocks noChangeAspect="1" noChangeArrowheads="1"/>
          </p:cNvPicPr>
          <p:nvPr/>
        </p:nvPicPr>
        <p:blipFill>
          <a:blip r:embed="rId2" cstate="print"/>
          <a:srcRect/>
          <a:stretch>
            <a:fillRect/>
          </a:stretch>
        </p:blipFill>
        <p:spPr bwMode="auto">
          <a:xfrm>
            <a:off x="2195736" y="260648"/>
            <a:ext cx="4644691" cy="3140968"/>
          </a:xfrm>
          <a:prstGeom prst="rect">
            <a:avLst/>
          </a:prstGeom>
          <a:noFill/>
          <a:ln>
            <a:solidFill>
              <a:schemeClr val="tx1"/>
            </a:solidFill>
          </a:ln>
        </p:spPr>
      </p:pic>
      <p:pic>
        <p:nvPicPr>
          <p:cNvPr id="35841" name="Picture 1" descr="NullRef-OS"/>
          <p:cNvPicPr>
            <a:picLocks noChangeAspect="1" noChangeArrowheads="1"/>
          </p:cNvPicPr>
          <p:nvPr/>
        </p:nvPicPr>
        <p:blipFill>
          <a:blip r:embed="rId3" cstate="print"/>
          <a:srcRect/>
          <a:stretch>
            <a:fillRect/>
          </a:stretch>
        </p:blipFill>
        <p:spPr bwMode="auto">
          <a:xfrm>
            <a:off x="2217002" y="3501008"/>
            <a:ext cx="4622803" cy="3182555"/>
          </a:xfrm>
          <a:prstGeom prst="rect">
            <a:avLst/>
          </a:prstGeom>
          <a:noFill/>
          <a:ln>
            <a:solidFill>
              <a:schemeClr val="tx1"/>
            </a:solidFill>
          </a:ln>
        </p:spPr>
      </p:pic>
      <p:sp>
        <p:nvSpPr>
          <p:cNvPr id="3584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 name="Oval 7"/>
          <p:cNvSpPr/>
          <p:nvPr/>
        </p:nvSpPr>
        <p:spPr>
          <a:xfrm>
            <a:off x="3707904" y="4581128"/>
            <a:ext cx="1152128"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l="25688" t="8245" r="26472" b="2751"/>
          <a:stretch>
            <a:fillRect/>
          </a:stretch>
        </p:blipFill>
        <p:spPr bwMode="auto">
          <a:xfrm>
            <a:off x="2987824" y="548680"/>
            <a:ext cx="5976664" cy="5976664"/>
          </a:xfrm>
          <a:prstGeom prst="rect">
            <a:avLst/>
          </a:prstGeom>
          <a:noFill/>
          <a:ln w="9525">
            <a:noFill/>
            <a:miter lim="800000"/>
            <a:headEnd/>
            <a:tailEnd/>
          </a:ln>
        </p:spPr>
      </p:pic>
      <p:sp>
        <p:nvSpPr>
          <p:cNvPr id="5" name="Rectangle 2"/>
          <p:cNvSpPr>
            <a:spLocks noChangeArrowheads="1"/>
          </p:cNvSpPr>
          <p:nvPr/>
        </p:nvSpPr>
        <p:spPr bwMode="auto">
          <a:xfrm>
            <a:off x="0" y="-80207"/>
            <a:ext cx="2555776"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VMD</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 vs. OSM: Road Names/Code Differences</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www.osmgb.org.uk/blog/wp-content/uploads/2013/02/VMDMismatch5.png"/>
          <p:cNvPicPr>
            <a:picLocks noChangeAspect="1" noChangeArrowheads="1"/>
          </p:cNvPicPr>
          <p:nvPr/>
        </p:nvPicPr>
        <p:blipFill>
          <a:blip r:embed="rId2" cstate="print"/>
          <a:srcRect/>
          <a:stretch>
            <a:fillRect/>
          </a:stretch>
        </p:blipFill>
        <p:spPr bwMode="auto">
          <a:xfrm>
            <a:off x="1979712" y="548680"/>
            <a:ext cx="6791325" cy="6038850"/>
          </a:xfrm>
          <a:prstGeom prst="rect">
            <a:avLst/>
          </a:prstGeom>
          <a:noFill/>
          <a:ln>
            <a:solidFill>
              <a:schemeClr val="tx1"/>
            </a:solidFill>
          </a:ln>
        </p:spPr>
      </p:pic>
      <p:sp>
        <p:nvSpPr>
          <p:cNvPr id="5" name="Rectangle 2"/>
          <p:cNvSpPr>
            <a:spLocks noChangeArrowheads="1"/>
          </p:cNvSpPr>
          <p:nvPr/>
        </p:nvSpPr>
        <p:spPr bwMode="auto">
          <a:xfrm>
            <a:off x="0" y="37073"/>
            <a:ext cx="1979712"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VMD</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 vs. OSM: Automatic Addition</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l="44588" t="24727" r="27063" b="12640"/>
          <a:stretch>
            <a:fillRect/>
          </a:stretch>
        </p:blipFill>
        <p:spPr bwMode="auto">
          <a:xfrm>
            <a:off x="2627784" y="193140"/>
            <a:ext cx="5393020" cy="6404212"/>
          </a:xfrm>
          <a:prstGeom prst="rect">
            <a:avLst/>
          </a:prstGeom>
          <a:noFill/>
          <a:ln w="9525">
            <a:noFill/>
            <a:miter lim="800000"/>
            <a:headEnd/>
            <a:tailEnd/>
          </a:ln>
        </p:spPr>
      </p:pic>
      <p:sp>
        <p:nvSpPr>
          <p:cNvPr id="5" name="Rectangle 2"/>
          <p:cNvSpPr>
            <a:spLocks noChangeArrowheads="1"/>
          </p:cNvSpPr>
          <p:nvPr/>
        </p:nvSpPr>
        <p:spPr bwMode="auto">
          <a:xfrm>
            <a:off x="0" y="0"/>
            <a:ext cx="2555776"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smtClean="0">
                <a:ln>
                  <a:noFill/>
                </a:ln>
                <a:effectLst/>
                <a:latin typeface="Arial" pitchFamily="34" charset="0"/>
                <a:ea typeface="Times New Roman" pitchFamily="18" charset="0"/>
                <a:cs typeface="Arial" pitchFamily="34" charset="0"/>
              </a:rPr>
              <a:t>VMD</a:t>
            </a:r>
            <a:r>
              <a:rPr kumimoji="0" lang="en-US" sz="2000" b="1" i="0" u="none" strike="noStrike" cap="none" normalizeH="0" baseline="0" dirty="0" smtClean="0">
                <a:ln>
                  <a:noFill/>
                </a:ln>
                <a:effectLst/>
                <a:latin typeface="Arial" pitchFamily="34" charset="0"/>
                <a:ea typeface="Times New Roman" pitchFamily="18" charset="0"/>
                <a:cs typeface="Arial" pitchFamily="34" charset="0"/>
              </a:rPr>
              <a:t> vs. OSM: Flagging the Road Names Mismatches</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OS VMD</a:t>
            </a:r>
            <a:br>
              <a:rPr lang="en-US" dirty="0" smtClean="0"/>
            </a:br>
            <a:r>
              <a:rPr lang="en-US" dirty="0" smtClean="0"/>
              <a:t>Comparison</a:t>
            </a:r>
            <a:endParaRPr lang="en-US" dirty="0"/>
          </a:p>
        </p:txBody>
      </p:sp>
      <p:pic>
        <p:nvPicPr>
          <p:cNvPr id="4" name="Picture 3"/>
          <p:cNvPicPr>
            <a:picLocks noChangeAspect="1"/>
          </p:cNvPicPr>
          <p:nvPr/>
        </p:nvPicPr>
        <p:blipFill>
          <a:blip r:embed="rId3" cstate="print"/>
          <a:stretch>
            <a:fillRect/>
          </a:stretch>
        </p:blipFill>
        <p:spPr>
          <a:xfrm>
            <a:off x="6718300" y="0"/>
            <a:ext cx="2425700" cy="3556000"/>
          </a:xfrm>
          <a:prstGeom prst="rect">
            <a:avLst/>
          </a:prstGeom>
        </p:spPr>
      </p:pic>
      <p:pic>
        <p:nvPicPr>
          <p:cNvPr id="3" name="Picture 2"/>
          <p:cNvPicPr>
            <a:picLocks noChangeAspect="1"/>
          </p:cNvPicPr>
          <p:nvPr/>
        </p:nvPicPr>
        <p:blipFill>
          <a:blip r:embed="rId4" cstate="print"/>
          <a:stretch>
            <a:fillRect/>
          </a:stretch>
        </p:blipFill>
        <p:spPr>
          <a:xfrm>
            <a:off x="0" y="0"/>
            <a:ext cx="2463800" cy="3556000"/>
          </a:xfrm>
          <a:prstGeom prst="rect">
            <a:avLst/>
          </a:prstGeom>
          <a:ln>
            <a:solidFill>
              <a:schemeClr val="tx1"/>
            </a:solidFill>
          </a:ln>
        </p:spPr>
      </p:pic>
      <p:sp>
        <p:nvSpPr>
          <p:cNvPr id="8" name="Rectangle 7"/>
          <p:cNvSpPr/>
          <p:nvPr/>
        </p:nvSpPr>
        <p:spPr>
          <a:xfrm>
            <a:off x="946989" y="22262"/>
            <a:ext cx="1516812" cy="923330"/>
          </a:xfrm>
          <a:prstGeom prst="rect">
            <a:avLst/>
          </a:prstGeom>
        </p:spPr>
        <p:txBody>
          <a:bodyPr wrap="square">
            <a:spAutoFit/>
          </a:bodyPr>
          <a:lstStyle/>
          <a:p>
            <a:pPr algn="r"/>
            <a:r>
              <a:rPr lang="en-US" sz="1800" dirty="0">
                <a:solidFill>
                  <a:schemeClr val="accent2"/>
                </a:solidFill>
              </a:rPr>
              <a:t>Mismatched road </a:t>
            </a:r>
            <a:r>
              <a:rPr lang="en-US" sz="1800" dirty="0" smtClean="0">
                <a:solidFill>
                  <a:schemeClr val="accent2"/>
                </a:solidFill>
              </a:rPr>
              <a:t>names</a:t>
            </a:r>
          </a:p>
          <a:p>
            <a:pPr algn="r"/>
            <a:r>
              <a:rPr lang="en-US" sz="1800" dirty="0" smtClean="0">
                <a:solidFill>
                  <a:schemeClr val="accent2"/>
                </a:solidFill>
              </a:rPr>
              <a:t>2471</a:t>
            </a:r>
            <a:endParaRPr lang="en-US" sz="1800" dirty="0">
              <a:solidFill>
                <a:schemeClr val="accent2"/>
              </a:solidFill>
            </a:endParaRPr>
          </a:p>
        </p:txBody>
      </p:sp>
      <p:sp>
        <p:nvSpPr>
          <p:cNvPr id="9" name="Rectangle 8"/>
          <p:cNvSpPr/>
          <p:nvPr/>
        </p:nvSpPr>
        <p:spPr>
          <a:xfrm>
            <a:off x="7627188" y="18903"/>
            <a:ext cx="1516812" cy="923330"/>
          </a:xfrm>
          <a:prstGeom prst="rect">
            <a:avLst/>
          </a:prstGeom>
        </p:spPr>
        <p:txBody>
          <a:bodyPr wrap="square">
            <a:spAutoFit/>
          </a:bodyPr>
          <a:lstStyle/>
          <a:p>
            <a:pPr algn="r"/>
            <a:r>
              <a:rPr lang="en-US" sz="1800" dirty="0" smtClean="0">
                <a:solidFill>
                  <a:schemeClr val="accent2"/>
                </a:solidFill>
              </a:rPr>
              <a:t>Missing road names</a:t>
            </a:r>
            <a:br>
              <a:rPr lang="en-US" sz="1800" dirty="0" smtClean="0">
                <a:solidFill>
                  <a:schemeClr val="accent2"/>
                </a:solidFill>
              </a:rPr>
            </a:br>
            <a:r>
              <a:rPr lang="en-US" sz="1800" dirty="0" smtClean="0">
                <a:solidFill>
                  <a:schemeClr val="accent2"/>
                </a:solidFill>
              </a:rPr>
              <a:t>2026</a:t>
            </a:r>
          </a:p>
        </p:txBody>
      </p:sp>
      <p:grpSp>
        <p:nvGrpSpPr>
          <p:cNvPr id="7" name="Group 13"/>
          <p:cNvGrpSpPr/>
          <p:nvPr/>
        </p:nvGrpSpPr>
        <p:grpSpPr>
          <a:xfrm>
            <a:off x="2240980" y="2738030"/>
            <a:ext cx="4771397" cy="3632200"/>
            <a:chOff x="2240980" y="2738030"/>
            <a:chExt cx="4771397" cy="3632200"/>
          </a:xfrm>
        </p:grpSpPr>
        <p:grpSp>
          <p:nvGrpSpPr>
            <p:cNvPr id="12" name="Group 12"/>
            <p:cNvGrpSpPr/>
            <p:nvPr/>
          </p:nvGrpSpPr>
          <p:grpSpPr>
            <a:xfrm>
              <a:off x="4573977" y="2738030"/>
              <a:ext cx="2438400" cy="3632200"/>
              <a:chOff x="4573977" y="2738030"/>
              <a:chExt cx="2438400" cy="3632200"/>
            </a:xfrm>
          </p:grpSpPr>
          <p:pic>
            <p:nvPicPr>
              <p:cNvPr id="6" name="Picture 5"/>
              <p:cNvPicPr>
                <a:picLocks noChangeAspect="1"/>
              </p:cNvPicPr>
              <p:nvPr/>
            </p:nvPicPr>
            <p:blipFill>
              <a:blip r:embed="rId5" cstate="print"/>
              <a:stretch>
                <a:fillRect/>
              </a:stretch>
            </p:blipFill>
            <p:spPr>
              <a:xfrm>
                <a:off x="4573977" y="2738030"/>
                <a:ext cx="2438400" cy="3632200"/>
              </a:xfrm>
              <a:prstGeom prst="rect">
                <a:avLst/>
              </a:prstGeom>
              <a:ln>
                <a:solidFill>
                  <a:schemeClr val="tx1"/>
                </a:solidFill>
              </a:ln>
            </p:spPr>
          </p:pic>
          <p:sp>
            <p:nvSpPr>
              <p:cNvPr id="11" name="Rectangle 10"/>
              <p:cNvSpPr/>
              <p:nvPr/>
            </p:nvSpPr>
            <p:spPr>
              <a:xfrm>
                <a:off x="5495565" y="2738030"/>
                <a:ext cx="1516812" cy="923330"/>
              </a:xfrm>
              <a:prstGeom prst="rect">
                <a:avLst/>
              </a:prstGeom>
            </p:spPr>
            <p:txBody>
              <a:bodyPr wrap="square">
                <a:spAutoFit/>
              </a:bodyPr>
              <a:lstStyle/>
              <a:p>
                <a:pPr algn="r"/>
                <a:r>
                  <a:rPr lang="en-US" sz="1800" dirty="0" smtClean="0">
                    <a:solidFill>
                      <a:schemeClr val="accent2"/>
                    </a:solidFill>
                  </a:rPr>
                  <a:t>Missing road refs.</a:t>
                </a:r>
              </a:p>
              <a:p>
                <a:pPr algn="r"/>
                <a:r>
                  <a:rPr lang="en-US" sz="1800" dirty="0" smtClean="0">
                    <a:solidFill>
                      <a:schemeClr val="accent2"/>
                    </a:solidFill>
                  </a:rPr>
                  <a:t>1121</a:t>
                </a:r>
                <a:endParaRPr lang="en-US" sz="1800" dirty="0">
                  <a:solidFill>
                    <a:schemeClr val="accent2"/>
                  </a:solidFill>
                </a:endParaRPr>
              </a:p>
            </p:txBody>
          </p:sp>
        </p:grpSp>
        <p:grpSp>
          <p:nvGrpSpPr>
            <p:cNvPr id="13" name="Group 11"/>
            <p:cNvGrpSpPr/>
            <p:nvPr/>
          </p:nvGrpSpPr>
          <p:grpSpPr>
            <a:xfrm>
              <a:off x="2240980" y="2738030"/>
              <a:ext cx="2476500" cy="3632200"/>
              <a:chOff x="2240980" y="2738030"/>
              <a:chExt cx="2476500" cy="3632200"/>
            </a:xfrm>
          </p:grpSpPr>
          <p:pic>
            <p:nvPicPr>
              <p:cNvPr id="5" name="Picture 4"/>
              <p:cNvPicPr>
                <a:picLocks noChangeAspect="1"/>
              </p:cNvPicPr>
              <p:nvPr/>
            </p:nvPicPr>
            <p:blipFill>
              <a:blip r:embed="rId6" cstate="print"/>
              <a:stretch>
                <a:fillRect/>
              </a:stretch>
            </p:blipFill>
            <p:spPr>
              <a:xfrm>
                <a:off x="2240980" y="2738030"/>
                <a:ext cx="2476500" cy="3632200"/>
              </a:xfrm>
              <a:prstGeom prst="rect">
                <a:avLst/>
              </a:prstGeom>
              <a:ln>
                <a:solidFill>
                  <a:schemeClr val="tx1"/>
                </a:solidFill>
              </a:ln>
            </p:spPr>
          </p:pic>
          <p:sp>
            <p:nvSpPr>
              <p:cNvPr id="10" name="Rectangle 9"/>
              <p:cNvSpPr/>
              <p:nvPr/>
            </p:nvSpPr>
            <p:spPr>
              <a:xfrm>
                <a:off x="3079447" y="2738030"/>
                <a:ext cx="1516812" cy="923330"/>
              </a:xfrm>
              <a:prstGeom prst="rect">
                <a:avLst/>
              </a:prstGeom>
            </p:spPr>
            <p:txBody>
              <a:bodyPr wrap="square">
                <a:spAutoFit/>
              </a:bodyPr>
              <a:lstStyle/>
              <a:p>
                <a:pPr algn="r"/>
                <a:r>
                  <a:rPr lang="en-US" sz="1800" dirty="0">
                    <a:solidFill>
                      <a:schemeClr val="accent2"/>
                    </a:solidFill>
                  </a:rPr>
                  <a:t>Mismatched road </a:t>
                </a:r>
                <a:r>
                  <a:rPr lang="en-US" sz="1800" dirty="0" smtClean="0">
                    <a:solidFill>
                      <a:schemeClr val="accent2"/>
                    </a:solidFill>
                  </a:rPr>
                  <a:t>refs.</a:t>
                </a:r>
              </a:p>
              <a:p>
                <a:pPr algn="r"/>
                <a:r>
                  <a:rPr lang="en-US" sz="1800" dirty="0" smtClean="0">
                    <a:solidFill>
                      <a:schemeClr val="accent2"/>
                    </a:solidFill>
                  </a:rPr>
                  <a:t>377</a:t>
                </a:r>
                <a:endParaRPr lang="en-US" sz="1800" dirty="0">
                  <a:solidFill>
                    <a:schemeClr val="accent2"/>
                  </a:solidFill>
                </a:endParaRPr>
              </a:p>
            </p:txBody>
          </p:sp>
        </p:grpSp>
      </p:grpSp>
    </p:spTree>
    <p:extLst>
      <p:ext uri="{BB962C8B-B14F-4D97-AF65-F5344CB8AC3E}">
        <p14:creationId xmlns:p14="http://schemas.microsoft.com/office/powerpoint/2010/main" val="27787339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67033" y="1047150"/>
            <a:ext cx="9009934" cy="5231574"/>
          </a:xfrm>
          <a:prstGeom prst="rect">
            <a:avLst/>
          </a:prstGeom>
        </p:spPr>
      </p:pic>
      <p:sp>
        <p:nvSpPr>
          <p:cNvPr id="4" name="Title 3"/>
          <p:cNvSpPr>
            <a:spLocks noGrp="1"/>
          </p:cNvSpPr>
          <p:nvPr>
            <p:ph type="title"/>
          </p:nvPr>
        </p:nvSpPr>
        <p:spPr>
          <a:xfrm>
            <a:off x="457200" y="-22280"/>
            <a:ext cx="8229600" cy="1143000"/>
          </a:xfrm>
        </p:spPr>
        <p:txBody>
          <a:bodyPr>
            <a:normAutofit fontScale="90000"/>
          </a:bodyPr>
          <a:lstStyle/>
          <a:p>
            <a:r>
              <a:rPr lang="en-US" sz="4400" dirty="0" smtClean="0"/>
              <a:t>Patterns </a:t>
            </a:r>
            <a:r>
              <a:rPr lang="en-US" sz="4400" dirty="0"/>
              <a:t>of road </a:t>
            </a:r>
            <a:r>
              <a:rPr lang="en-US" sz="4400" dirty="0" smtClean="0"/>
              <a:t>name </a:t>
            </a:r>
            <a:r>
              <a:rPr lang="en-US" sz="4400" dirty="0"/>
              <a:t>bug ratios </a:t>
            </a:r>
            <a:r>
              <a:rPr lang="en-US" sz="4400" dirty="0" smtClean="0"/>
              <a:t>vs. </a:t>
            </a:r>
            <a:r>
              <a:rPr lang="en-US" sz="4400" dirty="0"/>
              <a:t>road </a:t>
            </a:r>
            <a:r>
              <a:rPr lang="en-US" sz="4400" dirty="0" smtClean="0"/>
              <a:t>densities </a:t>
            </a:r>
            <a:r>
              <a:rPr lang="en-US" sz="3200" dirty="0" smtClean="0"/>
              <a:t>(20 x 20 km</a:t>
            </a:r>
            <a:r>
              <a:rPr lang="en-US" sz="3200" baseline="30000" dirty="0" smtClean="0"/>
              <a:t>2</a:t>
            </a:r>
            <a:r>
              <a:rPr lang="en-US" sz="3200" dirty="0" smtClean="0"/>
              <a:t>)</a:t>
            </a:r>
            <a:r>
              <a:rPr lang="en-GB" sz="4400" dirty="0" smtClean="0"/>
              <a:t> </a:t>
            </a:r>
            <a:endParaRPr lang="en-US" sz="4400" dirty="0"/>
          </a:p>
        </p:txBody>
      </p:sp>
    </p:spTree>
    <p:extLst>
      <p:ext uri="{BB962C8B-B14F-4D97-AF65-F5344CB8AC3E}">
        <p14:creationId xmlns:p14="http://schemas.microsoft.com/office/powerpoint/2010/main" val="37853862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Links and Communications</a:t>
            </a:r>
            <a:endParaRPr lang="en-GB" dirty="0"/>
          </a:p>
        </p:txBody>
      </p:sp>
      <p:sp>
        <p:nvSpPr>
          <p:cNvPr id="3" name="Content Placeholder 2"/>
          <p:cNvSpPr>
            <a:spLocks noGrp="1"/>
          </p:cNvSpPr>
          <p:nvPr>
            <p:ph sz="half" idx="1"/>
          </p:nvPr>
        </p:nvSpPr>
        <p:spPr>
          <a:xfrm>
            <a:off x="457200" y="1351309"/>
            <a:ext cx="3898776" cy="4525963"/>
          </a:xfrm>
        </p:spPr>
        <p:txBody>
          <a:bodyPr>
            <a:noAutofit/>
          </a:bodyPr>
          <a:lstStyle/>
          <a:p>
            <a:r>
              <a:rPr lang="en-GB" sz="1600" dirty="0" smtClean="0"/>
              <a:t>Central Government</a:t>
            </a:r>
          </a:p>
          <a:p>
            <a:pPr lvl="1"/>
            <a:r>
              <a:rPr lang="en-GB" sz="1400" dirty="0"/>
              <a:t>Ordnance Survey</a:t>
            </a:r>
          </a:p>
          <a:p>
            <a:pPr lvl="1"/>
            <a:r>
              <a:rPr lang="en-GB" sz="1400" dirty="0" smtClean="0"/>
              <a:t>DEFRA</a:t>
            </a:r>
          </a:p>
          <a:p>
            <a:r>
              <a:rPr lang="en-GB" sz="1600" dirty="0" smtClean="0"/>
              <a:t>Councils</a:t>
            </a:r>
          </a:p>
          <a:p>
            <a:pPr lvl="1"/>
            <a:r>
              <a:rPr lang="en-GB" sz="1400" dirty="0" smtClean="0"/>
              <a:t>Surrey Heath Borough Council</a:t>
            </a:r>
          </a:p>
          <a:p>
            <a:pPr lvl="1"/>
            <a:r>
              <a:rPr lang="en-GB" sz="1400" dirty="0" smtClean="0"/>
              <a:t>Mole Valley District Council</a:t>
            </a:r>
          </a:p>
          <a:p>
            <a:pPr lvl="1"/>
            <a:r>
              <a:rPr lang="en-GB" sz="1400" dirty="0" smtClean="0"/>
              <a:t>Warwickshire County Council</a:t>
            </a:r>
          </a:p>
          <a:p>
            <a:pPr lvl="1"/>
            <a:r>
              <a:rPr lang="en-GB" sz="1400" dirty="0" smtClean="0"/>
              <a:t>Cambridgeshire County Council</a:t>
            </a:r>
          </a:p>
          <a:p>
            <a:r>
              <a:rPr lang="en-GB" sz="1600" dirty="0" smtClean="0"/>
              <a:t>Industry</a:t>
            </a:r>
          </a:p>
          <a:p>
            <a:pPr lvl="1"/>
            <a:r>
              <a:rPr lang="en-GB" sz="1400" dirty="0" err="1" smtClean="0"/>
              <a:t>Astun</a:t>
            </a:r>
            <a:r>
              <a:rPr lang="en-GB" sz="1400" dirty="0" smtClean="0"/>
              <a:t> Technology</a:t>
            </a:r>
          </a:p>
          <a:p>
            <a:pPr lvl="1"/>
            <a:r>
              <a:rPr lang="en-GB" sz="1400" dirty="0" err="1" smtClean="0"/>
              <a:t>Cadcorp</a:t>
            </a:r>
            <a:endParaRPr lang="en-GB" sz="1400" dirty="0" smtClean="0"/>
          </a:p>
          <a:p>
            <a:pPr lvl="1"/>
            <a:r>
              <a:rPr lang="en-GB" sz="1400" dirty="0" smtClean="0"/>
              <a:t>Snowflake</a:t>
            </a:r>
          </a:p>
          <a:p>
            <a:pPr lvl="1"/>
            <a:r>
              <a:rPr lang="en-GB" sz="1400" dirty="0" smtClean="0"/>
              <a:t>Pitney Bowes</a:t>
            </a:r>
          </a:p>
          <a:p>
            <a:pPr lvl="1"/>
            <a:r>
              <a:rPr lang="en-GB" sz="1400" dirty="0" smtClean="0"/>
              <a:t>Total </a:t>
            </a:r>
            <a:r>
              <a:rPr lang="en-GB" sz="1400" dirty="0" err="1" smtClean="0"/>
              <a:t>Ren</a:t>
            </a:r>
            <a:r>
              <a:rPr lang="en-GB" sz="1400" dirty="0" smtClean="0"/>
              <a:t> Solutions (serving Leicester City Council)</a:t>
            </a:r>
          </a:p>
          <a:p>
            <a:pPr lvl="1"/>
            <a:r>
              <a:rPr lang="en-GB" sz="1400" dirty="0" err="1" smtClean="0"/>
              <a:t>Geolink</a:t>
            </a:r>
            <a:r>
              <a:rPr lang="en-GB" sz="1400" dirty="0" smtClean="0"/>
              <a:t> Consulting </a:t>
            </a:r>
          </a:p>
          <a:p>
            <a:pPr lvl="1"/>
            <a:r>
              <a:rPr lang="en-GB" sz="1400" dirty="0" err="1" smtClean="0"/>
              <a:t>ESRI</a:t>
            </a:r>
            <a:endParaRPr lang="en-GB" sz="1400" dirty="0" smtClean="0"/>
          </a:p>
          <a:p>
            <a:pPr lvl="1"/>
            <a:r>
              <a:rPr lang="en-GB" sz="1400" dirty="0" err="1" smtClean="0"/>
              <a:t>TEP</a:t>
            </a:r>
            <a:r>
              <a:rPr lang="en-GB" sz="1400" dirty="0" smtClean="0"/>
              <a:t> (Serving Home and Community Agency)</a:t>
            </a:r>
          </a:p>
          <a:p>
            <a:pPr lvl="1"/>
            <a:r>
              <a:rPr lang="en-GB" sz="1400" dirty="0" err="1" smtClean="0"/>
              <a:t>OPTARK</a:t>
            </a:r>
            <a:r>
              <a:rPr lang="en-GB" sz="1400" dirty="0" smtClean="0"/>
              <a:t> (Distribution Software Developer)</a:t>
            </a:r>
          </a:p>
        </p:txBody>
      </p:sp>
      <p:sp>
        <p:nvSpPr>
          <p:cNvPr id="4" name="Content Placeholder 3"/>
          <p:cNvSpPr>
            <a:spLocks noGrp="1"/>
          </p:cNvSpPr>
          <p:nvPr>
            <p:ph sz="half" idx="2"/>
          </p:nvPr>
        </p:nvSpPr>
        <p:spPr>
          <a:xfrm>
            <a:off x="4788024" y="1351309"/>
            <a:ext cx="3898776" cy="4525963"/>
          </a:xfrm>
        </p:spPr>
        <p:txBody>
          <a:bodyPr>
            <a:noAutofit/>
          </a:bodyPr>
          <a:lstStyle/>
          <a:p>
            <a:r>
              <a:rPr lang="en-GB" sz="1600" dirty="0" smtClean="0"/>
              <a:t>OSM Community</a:t>
            </a:r>
          </a:p>
          <a:p>
            <a:pPr lvl="1"/>
            <a:r>
              <a:rPr lang="en-GB" sz="1400" dirty="0" smtClean="0"/>
              <a:t>Individuals</a:t>
            </a:r>
          </a:p>
          <a:p>
            <a:pPr lvl="1"/>
            <a:r>
              <a:rPr lang="en-GB" sz="1400" dirty="0" smtClean="0"/>
              <a:t>OSM wiki</a:t>
            </a:r>
          </a:p>
          <a:p>
            <a:pPr lvl="1"/>
            <a:r>
              <a:rPr lang="en-GB" sz="1400" dirty="0" err="1" smtClean="0"/>
              <a:t>OSMGB</a:t>
            </a:r>
            <a:r>
              <a:rPr lang="en-GB" sz="1400" dirty="0" smtClean="0"/>
              <a:t> Blog and Twitter</a:t>
            </a:r>
          </a:p>
          <a:p>
            <a:r>
              <a:rPr lang="en-GB" sz="1600" dirty="0" smtClean="0"/>
              <a:t>Academic</a:t>
            </a:r>
          </a:p>
          <a:p>
            <a:pPr lvl="1"/>
            <a:r>
              <a:rPr lang="en-GB" sz="1400" dirty="0" smtClean="0"/>
              <a:t>THE ISSUE Project</a:t>
            </a:r>
          </a:p>
          <a:p>
            <a:pPr lvl="1"/>
            <a:r>
              <a:rPr lang="en-GB" sz="1400" dirty="0" smtClean="0"/>
              <a:t>Feedbacks from Lancaster University</a:t>
            </a:r>
          </a:p>
          <a:p>
            <a:pPr lvl="1"/>
            <a:r>
              <a:rPr lang="en-GB" sz="1400" dirty="0" err="1" smtClean="0"/>
              <a:t>UoN</a:t>
            </a:r>
            <a:r>
              <a:rPr lang="en-GB" sz="1400" dirty="0" smtClean="0"/>
              <a:t> School of Electrical Engineering (Mobile Network GIS)</a:t>
            </a:r>
          </a:p>
          <a:p>
            <a:pPr lvl="1"/>
            <a:r>
              <a:rPr lang="en-GB" sz="1400" dirty="0" smtClean="0"/>
              <a:t>Through ELOGeo</a:t>
            </a:r>
          </a:p>
          <a:p>
            <a:r>
              <a:rPr lang="en-GB" sz="1600" dirty="0" smtClean="0"/>
              <a:t>Others</a:t>
            </a:r>
          </a:p>
          <a:p>
            <a:pPr lvl="1"/>
            <a:r>
              <a:rPr lang="en-GB" sz="1400" dirty="0" smtClean="0"/>
              <a:t>National Trust</a:t>
            </a:r>
          </a:p>
          <a:p>
            <a:pPr lvl="1"/>
            <a:r>
              <a:rPr lang="en-GB" sz="1400" dirty="0" err="1" smtClean="0"/>
              <a:t>OGC</a:t>
            </a:r>
            <a:endParaRPr lang="en-GB" sz="1400" dirty="0" smtClean="0"/>
          </a:p>
          <a:p>
            <a:pPr lvl="1"/>
            <a:r>
              <a:rPr lang="en-GB" sz="1400" dirty="0" smtClean="0"/>
              <a:t>Feedbacks from Metropolitan Police </a:t>
            </a:r>
          </a:p>
          <a:p>
            <a:r>
              <a:rPr lang="en-GB" sz="1600" dirty="0" smtClean="0"/>
              <a:t>Overseas</a:t>
            </a:r>
          </a:p>
          <a:p>
            <a:pPr lvl="1"/>
            <a:r>
              <a:rPr lang="en-GB" sz="1400" dirty="0" smtClean="0"/>
              <a:t>Committee for Geographic Names Australasia</a:t>
            </a:r>
          </a:p>
          <a:p>
            <a:pPr lvl="1"/>
            <a:r>
              <a:rPr lang="en-GB" sz="1400" dirty="0" smtClean="0"/>
              <a:t>The University of Melbourne</a:t>
            </a:r>
          </a:p>
          <a:p>
            <a:pPr lvl="1"/>
            <a:r>
              <a:rPr lang="en-GB" sz="1400" dirty="0" smtClean="0"/>
              <a:t>Delft University of Technology </a:t>
            </a:r>
          </a:p>
          <a:p>
            <a:pPr lvl="1"/>
            <a:r>
              <a:rPr lang="en-GB" sz="1400" dirty="0" err="1" smtClean="0"/>
              <a:t>UoN</a:t>
            </a:r>
            <a:r>
              <a:rPr lang="en-GB" sz="1400" dirty="0" smtClean="0"/>
              <a:t> Malaysian Campus</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6868" name="Rectangle 4"/>
          <p:cNvSpPr>
            <a:spLocks noChangeArrowheads="1"/>
          </p:cNvSpPr>
          <p:nvPr/>
        </p:nvSpPr>
        <p:spPr bwMode="auto">
          <a:xfrm>
            <a:off x="0" y="2857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6869" name="Rectangle 5"/>
          <p:cNvSpPr>
            <a:spLocks noChangeArrowheads="1"/>
          </p:cNvSpPr>
          <p:nvPr/>
        </p:nvSpPr>
        <p:spPr bwMode="auto">
          <a:xfrm>
            <a:off x="0" y="5105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Title 1"/>
          <p:cNvSpPr>
            <a:spLocks noGrp="1"/>
          </p:cNvSpPr>
          <p:nvPr>
            <p:ph type="title"/>
          </p:nvPr>
        </p:nvSpPr>
        <p:spPr>
          <a:xfrm>
            <a:off x="457200" y="274638"/>
            <a:ext cx="8229600" cy="1143000"/>
          </a:xfrm>
        </p:spPr>
        <p:txBody>
          <a:bodyPr>
            <a:normAutofit fontScale="90000"/>
          </a:bodyPr>
          <a:lstStyle/>
          <a:p>
            <a:r>
              <a:rPr lang="en-GB" dirty="0" smtClean="0"/>
              <a:t>OSM Self-assessed Quality Researches</a:t>
            </a:r>
            <a:endParaRPr lang="en-GB" dirty="0"/>
          </a:p>
        </p:txBody>
      </p:sp>
      <p:pic>
        <p:nvPicPr>
          <p:cNvPr id="10" name="Picture 9"/>
          <p:cNvPicPr/>
          <p:nvPr/>
        </p:nvPicPr>
        <p:blipFill>
          <a:blip r:embed="rId2" cstate="print"/>
          <a:srcRect l="21125" t="8429" r="19335" b="8046"/>
          <a:stretch>
            <a:fillRect/>
          </a:stretch>
        </p:blipFill>
        <p:spPr bwMode="auto">
          <a:xfrm>
            <a:off x="1043608" y="1478252"/>
            <a:ext cx="4320480" cy="4844086"/>
          </a:xfrm>
          <a:prstGeom prst="rect">
            <a:avLst/>
          </a:prstGeom>
          <a:noFill/>
          <a:ln w="9525">
            <a:noFill/>
            <a:miter lim="800000"/>
            <a:headEnd/>
            <a:tailEnd/>
          </a:ln>
        </p:spPr>
      </p:pic>
      <p:pic>
        <p:nvPicPr>
          <p:cNvPr id="11" name="Picture 10"/>
          <p:cNvPicPr/>
          <p:nvPr/>
        </p:nvPicPr>
        <p:blipFill>
          <a:blip r:embed="rId3" cstate="print"/>
          <a:srcRect l="1830" t="22181" r="24803" b="41788"/>
          <a:stretch>
            <a:fillRect/>
          </a:stretch>
        </p:blipFill>
        <p:spPr bwMode="auto">
          <a:xfrm>
            <a:off x="4703811" y="2924944"/>
            <a:ext cx="3589785" cy="141198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Chart 7"/>
          <p:cNvPicPr>
            <a:picLocks noChangeArrowheads="1"/>
          </p:cNvPicPr>
          <p:nvPr/>
        </p:nvPicPr>
        <p:blipFill>
          <a:blip r:embed="rId2" cstate="print"/>
          <a:srcRect/>
          <a:stretch>
            <a:fillRect/>
          </a:stretch>
        </p:blipFill>
        <p:spPr bwMode="auto">
          <a:xfrm>
            <a:off x="683568" y="2996952"/>
            <a:ext cx="3744416" cy="2775965"/>
          </a:xfrm>
          <a:prstGeom prst="rect">
            <a:avLst/>
          </a:prstGeom>
          <a:noFill/>
        </p:spPr>
      </p:pic>
      <p:pic>
        <p:nvPicPr>
          <p:cNvPr id="36865" name="Chart 8"/>
          <p:cNvPicPr>
            <a:picLocks noChangeArrowheads="1"/>
          </p:cNvPicPr>
          <p:nvPr/>
        </p:nvPicPr>
        <p:blipFill>
          <a:blip r:embed="rId3" cstate="print"/>
          <a:srcRect/>
          <a:stretch>
            <a:fillRect/>
          </a:stretch>
        </p:blipFill>
        <p:spPr bwMode="auto">
          <a:xfrm>
            <a:off x="4716016" y="2996952"/>
            <a:ext cx="3757202" cy="2808312"/>
          </a:xfrm>
          <a:prstGeom prst="rect">
            <a:avLst/>
          </a:prstGeom>
          <a:noFill/>
        </p:spPr>
      </p:pic>
      <p:sp>
        <p:nvSpPr>
          <p:cNvPr id="3686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6868" name="Rectangle 4"/>
          <p:cNvSpPr>
            <a:spLocks noChangeArrowheads="1"/>
          </p:cNvSpPr>
          <p:nvPr/>
        </p:nvSpPr>
        <p:spPr bwMode="auto">
          <a:xfrm>
            <a:off x="0" y="2857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6869" name="Rectangle 5"/>
          <p:cNvSpPr>
            <a:spLocks noChangeArrowheads="1"/>
          </p:cNvSpPr>
          <p:nvPr/>
        </p:nvSpPr>
        <p:spPr bwMode="auto">
          <a:xfrm>
            <a:off x="0" y="5105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Title 1"/>
          <p:cNvSpPr>
            <a:spLocks noGrp="1"/>
          </p:cNvSpPr>
          <p:nvPr>
            <p:ph type="title"/>
          </p:nvPr>
        </p:nvSpPr>
        <p:spPr>
          <a:xfrm>
            <a:off x="457200" y="274638"/>
            <a:ext cx="8229600" cy="1143000"/>
          </a:xfrm>
        </p:spPr>
        <p:txBody>
          <a:bodyPr>
            <a:noAutofit/>
          </a:bodyPr>
          <a:lstStyle/>
          <a:p>
            <a:r>
              <a:rPr lang="en-GB" sz="3200" dirty="0" smtClean="0"/>
              <a:t>OSM/OS Reference-based Quality Researches</a:t>
            </a:r>
            <a:endParaRPr lang="en-GB" sz="3200"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OSM Dynamicity Research</a:t>
            </a:r>
            <a:endParaRPr lang="en-GB" dirty="0"/>
          </a:p>
        </p:txBody>
      </p:sp>
      <p:sp>
        <p:nvSpPr>
          <p:cNvPr id="5" name="Rectangle 4"/>
          <p:cNvSpPr/>
          <p:nvPr/>
        </p:nvSpPr>
        <p:spPr>
          <a:xfrm>
            <a:off x="4211960" y="2780928"/>
            <a:ext cx="1085554" cy="646331"/>
          </a:xfrm>
          <a:prstGeom prst="rect">
            <a:avLst/>
          </a:prstGeom>
        </p:spPr>
        <p:txBody>
          <a:bodyPr wrap="none">
            <a:spAutoFit/>
          </a:bodyPr>
          <a:lstStyle/>
          <a:p>
            <a:r>
              <a:rPr lang="en-GB" dirty="0" smtClean="0">
                <a:hlinkClick r:id="rId2"/>
              </a:rPr>
              <a:t>video link</a:t>
            </a:r>
            <a:endParaRPr lang="en-GB" dirty="0" smtClean="0"/>
          </a:p>
          <a:p>
            <a:endParaRPr lang="en-GB"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Publications so far</a:t>
            </a:r>
            <a:endParaRPr lang="en-GB" dirty="0"/>
          </a:p>
        </p:txBody>
      </p:sp>
      <p:sp>
        <p:nvSpPr>
          <p:cNvPr id="3" name="Content Placeholder 2"/>
          <p:cNvSpPr>
            <a:spLocks noGrp="1"/>
          </p:cNvSpPr>
          <p:nvPr>
            <p:ph idx="1"/>
          </p:nvPr>
        </p:nvSpPr>
        <p:spPr/>
        <p:txBody>
          <a:bodyPr>
            <a:noAutofit/>
          </a:bodyPr>
          <a:lstStyle/>
          <a:p>
            <a:pPr lvl="0"/>
            <a:r>
              <a:rPr lang="en-US" sz="1400" dirty="0" smtClean="0"/>
              <a:t>Journal:</a:t>
            </a:r>
          </a:p>
          <a:p>
            <a:pPr lvl="1"/>
            <a:r>
              <a:rPr lang="en-US" sz="1100" dirty="0" smtClean="0"/>
              <a:t>A</a:t>
            </a:r>
            <a:r>
              <a:rPr lang="en-US" sz="1100" dirty="0"/>
              <a:t>. Pourabdollah, J. Morley, S. Feldman and M. Jackson: </a:t>
            </a:r>
            <a:r>
              <a:rPr lang="en-US" sz="1100" b="1" dirty="0"/>
              <a:t>Towards an Authoritative </a:t>
            </a:r>
            <a:r>
              <a:rPr lang="en-US" sz="1100" b="1" dirty="0" err="1"/>
              <a:t>OpenStreetMap</a:t>
            </a:r>
            <a:r>
              <a:rPr lang="en-US" sz="1100" b="1" dirty="0"/>
              <a:t>: Conflating OSM and OS </a:t>
            </a:r>
            <a:r>
              <a:rPr lang="en-US" sz="1100" b="1" dirty="0" err="1"/>
              <a:t>OpenData</a:t>
            </a:r>
            <a:r>
              <a:rPr lang="en-US" sz="1100" b="1" dirty="0"/>
              <a:t> National Maps’ Road Network</a:t>
            </a:r>
            <a:r>
              <a:rPr lang="en-US" sz="1100" dirty="0"/>
              <a:t>, submitted to the International Journal of Geo-Information, April 2013</a:t>
            </a:r>
            <a:r>
              <a:rPr lang="en-US" sz="1100" dirty="0" smtClean="0"/>
              <a:t>.</a:t>
            </a:r>
          </a:p>
          <a:p>
            <a:r>
              <a:rPr lang="en-GB" sz="1400" i="1" dirty="0" smtClean="0"/>
              <a:t>Booklet Article</a:t>
            </a:r>
          </a:p>
          <a:p>
            <a:pPr lvl="1"/>
            <a:r>
              <a:rPr lang="en-GB" sz="1100" i="1" dirty="0" smtClean="0"/>
              <a:t>Amir Pourabdollah, Jeremy Morley, Suchith Anand and Mike Jackson, </a:t>
            </a:r>
            <a:r>
              <a:rPr lang="en-GB" sz="1100" b="1" dirty="0" smtClean="0"/>
              <a:t>An Open GIS Case Study – </a:t>
            </a:r>
            <a:r>
              <a:rPr lang="en-GB" sz="1100" b="1" dirty="0" err="1" smtClean="0"/>
              <a:t>OpenStreetMap</a:t>
            </a:r>
            <a:r>
              <a:rPr lang="en-GB" sz="1100" b="1" dirty="0" smtClean="0"/>
              <a:t> for Great Britain (OSM-GB)</a:t>
            </a:r>
            <a:r>
              <a:rPr lang="en-GB" sz="1100" dirty="0" smtClean="0"/>
              <a:t>, submitted to THE ISSUE-</a:t>
            </a:r>
            <a:r>
              <a:rPr lang="en-GB" sz="1100" dirty="0" err="1" smtClean="0"/>
              <a:t>NEREUS</a:t>
            </a:r>
            <a:r>
              <a:rPr lang="en-GB" sz="1100" dirty="0" smtClean="0"/>
              <a:t> publication titled Space and </a:t>
            </a:r>
            <a:r>
              <a:rPr lang="en-GB" sz="1100" dirty="0" err="1" smtClean="0"/>
              <a:t>ICT</a:t>
            </a:r>
            <a:r>
              <a:rPr lang="en-GB" sz="1100" dirty="0" smtClean="0"/>
              <a:t> Applications supporting Smart, Green, Integrated Transport and Urban Mobility, May 2013.</a:t>
            </a:r>
          </a:p>
          <a:p>
            <a:r>
              <a:rPr lang="en-US" sz="1400" dirty="0" smtClean="0"/>
              <a:t>Conferences:</a:t>
            </a:r>
          </a:p>
          <a:p>
            <a:pPr lvl="1">
              <a:spcAft>
                <a:spcPts val="300"/>
              </a:spcAft>
            </a:pPr>
            <a:r>
              <a:rPr lang="en-GB" sz="1100" dirty="0" smtClean="0"/>
              <a:t>A. Pourabdollah, J. Morley, S. Feldman and M. Jackson, </a:t>
            </a:r>
            <a:r>
              <a:rPr lang="en-GB" sz="1100" b="1" dirty="0" smtClean="0"/>
              <a:t>Studying the Dynamic Patterns of </a:t>
            </a:r>
            <a:r>
              <a:rPr lang="en-GB" sz="1100" b="1" dirty="0" err="1" smtClean="0"/>
              <a:t>OpenStreetMap</a:t>
            </a:r>
            <a:r>
              <a:rPr lang="en-GB" sz="1100" b="1" dirty="0" smtClean="0"/>
              <a:t> Bugs in Great Britain</a:t>
            </a:r>
            <a:r>
              <a:rPr lang="en-GB" sz="1100" dirty="0" smtClean="0"/>
              <a:t>, the 16th AGILE Conference on Geographic Information Science, May 2013, Leuven, Belgium.</a:t>
            </a:r>
          </a:p>
          <a:p>
            <a:pPr lvl="1">
              <a:spcAft>
                <a:spcPts val="300"/>
              </a:spcAft>
            </a:pPr>
            <a:r>
              <a:rPr lang="en-GB" sz="1100" dirty="0" smtClean="0"/>
              <a:t>A. Pourabdollah, J. Morley, S. Feldman and M. Jackson, </a:t>
            </a:r>
            <a:r>
              <a:rPr lang="en-GB" sz="1100" b="1" dirty="0" smtClean="0"/>
              <a:t>OSM-GB: Using Open Source Geospatial Tools to Create OSM Web Services for Great Britain</a:t>
            </a:r>
            <a:r>
              <a:rPr lang="en-GB" sz="1100" dirty="0" smtClean="0"/>
              <a:t>, accepted for FOSS4G 2013 conference, September 2013, Nottingham, UK.</a:t>
            </a:r>
          </a:p>
          <a:p>
            <a:pPr lvl="1">
              <a:spcAft>
                <a:spcPts val="300"/>
              </a:spcAft>
            </a:pPr>
            <a:r>
              <a:rPr lang="en-GB" sz="1100" dirty="0" smtClean="0"/>
              <a:t>S</a:t>
            </a:r>
            <a:r>
              <a:rPr lang="en-GB" sz="1100" dirty="0"/>
              <a:t>. Feldman, A. Pourabdollah and J. Morley: </a:t>
            </a:r>
            <a:r>
              <a:rPr lang="en-GB" sz="1100" b="1" dirty="0"/>
              <a:t>OSM-GB - Can quality improvement increase contribution?</a:t>
            </a:r>
            <a:r>
              <a:rPr lang="en-GB" sz="1100" dirty="0"/>
              <a:t>, Society of Cartographers 48th Annual Conference, London, September 2012. </a:t>
            </a:r>
            <a:endParaRPr lang="en-GB" sz="1100" dirty="0" smtClean="0"/>
          </a:p>
          <a:p>
            <a:pPr lvl="1">
              <a:spcAft>
                <a:spcPts val="300"/>
              </a:spcAft>
            </a:pPr>
            <a:r>
              <a:rPr lang="en-GB" sz="1100" dirty="0" smtClean="0"/>
              <a:t>J. Morley, A. Pourabdollah, T. Mooney, S. Feldman and M. Iliffe: </a:t>
            </a:r>
            <a:r>
              <a:rPr lang="en-US" sz="1100" b="1" dirty="0" smtClean="0"/>
              <a:t>Formalizing the Crowd - applying formal quality assurance processes to </a:t>
            </a:r>
            <a:r>
              <a:rPr lang="en-US" sz="1100" b="1" dirty="0" err="1" smtClean="0"/>
              <a:t>OpenStreetMap</a:t>
            </a:r>
            <a:r>
              <a:rPr lang="en-US" sz="1100" dirty="0" smtClean="0"/>
              <a:t>, </a:t>
            </a:r>
            <a:r>
              <a:rPr lang="en-US" sz="1100" dirty="0" err="1" smtClean="0"/>
              <a:t>AGI</a:t>
            </a:r>
            <a:r>
              <a:rPr lang="en-US" sz="1100" dirty="0" smtClean="0"/>
              <a:t> </a:t>
            </a:r>
            <a:r>
              <a:rPr lang="en-US" sz="1100" dirty="0" err="1" smtClean="0"/>
              <a:t>GeoCommunity</a:t>
            </a:r>
            <a:r>
              <a:rPr lang="en-US" sz="1100" dirty="0" smtClean="0"/>
              <a:t> ’12, Nottingham, September 2012.</a:t>
            </a:r>
          </a:p>
          <a:p>
            <a:r>
              <a:rPr lang="en-US" sz="1400" dirty="0" smtClean="0"/>
              <a:t>Workshops:</a:t>
            </a:r>
          </a:p>
          <a:p>
            <a:pPr lvl="1">
              <a:spcAft>
                <a:spcPts val="300"/>
              </a:spcAft>
            </a:pPr>
            <a:r>
              <a:rPr lang="en-US" sz="1100" dirty="0" smtClean="0"/>
              <a:t>A. Pourabdollah and J. Morley, </a:t>
            </a:r>
            <a:r>
              <a:rPr lang="en-GB" sz="1100" b="1" dirty="0"/>
              <a:t>OSM-GB </a:t>
            </a:r>
            <a:r>
              <a:rPr lang="en-GB" sz="1100" b="1" dirty="0" smtClean="0"/>
              <a:t>Workshop</a:t>
            </a:r>
            <a:r>
              <a:rPr lang="en-GB" sz="1100" dirty="0" smtClean="0"/>
              <a:t>, the 4</a:t>
            </a:r>
            <a:r>
              <a:rPr lang="en-GB" sz="1100" baseline="30000" dirty="0" smtClean="0"/>
              <a:t>th</a:t>
            </a:r>
            <a:r>
              <a:rPr lang="en-GB" sz="1100" dirty="0" smtClean="0"/>
              <a:t> Open-source GIS Conference,</a:t>
            </a:r>
            <a:r>
              <a:rPr lang="en-US" sz="1100" dirty="0" smtClean="0"/>
              <a:t> September 2012,</a:t>
            </a:r>
            <a:r>
              <a:rPr lang="en-GB" sz="1100" dirty="0" smtClean="0"/>
              <a:t> Nottingham</a:t>
            </a:r>
            <a:r>
              <a:rPr lang="en-US" sz="1100" dirty="0" smtClean="0"/>
              <a:t>.</a:t>
            </a:r>
          </a:p>
          <a:p>
            <a:pPr lvl="1">
              <a:spcAft>
                <a:spcPts val="300"/>
              </a:spcAft>
            </a:pPr>
            <a:r>
              <a:rPr lang="en-US" sz="1100" dirty="0" smtClean="0"/>
              <a:t>A. Pourabdollah and J. Morley, </a:t>
            </a:r>
            <a:r>
              <a:rPr lang="en-GB" sz="1100" b="1" dirty="0" smtClean="0"/>
              <a:t>OSM-GB Services and Data Workshop</a:t>
            </a:r>
            <a:r>
              <a:rPr lang="en-GB" sz="1100" dirty="0" smtClean="0"/>
              <a:t>, accepted for FOSS4G 2013 conference, September 2013, Nottingham, UK.</a:t>
            </a:r>
          </a:p>
          <a:p>
            <a:r>
              <a:rPr lang="en-GB" sz="1400" dirty="0" smtClean="0"/>
              <a:t>MSc Thesis</a:t>
            </a:r>
          </a:p>
          <a:p>
            <a:pPr lvl="1"/>
            <a:r>
              <a:rPr lang="en-US" sz="1100" dirty="0" smtClean="0"/>
              <a:t>Chih-Yen Chang, </a:t>
            </a:r>
            <a:r>
              <a:rPr lang="en-US" sz="1100" b="1" dirty="0" smtClean="0"/>
              <a:t>Assessing </a:t>
            </a:r>
            <a:r>
              <a:rPr lang="en-US" sz="1100" b="1" dirty="0"/>
              <a:t>the Data Quality of </a:t>
            </a:r>
            <a:r>
              <a:rPr lang="en-US" sz="1100" b="1" dirty="0" err="1"/>
              <a:t>OpenStreetMap</a:t>
            </a:r>
            <a:r>
              <a:rPr lang="en-US" sz="1100" b="1" dirty="0"/>
              <a:t> – An Examination of Overlapping Building in Great </a:t>
            </a:r>
            <a:r>
              <a:rPr lang="en-US" sz="1100" b="1" dirty="0" smtClean="0"/>
              <a:t>Britain</a:t>
            </a:r>
            <a:r>
              <a:rPr lang="en-US" sz="1100" dirty="0" smtClean="0"/>
              <a:t>, </a:t>
            </a:r>
            <a:r>
              <a:rPr lang="en-US" sz="1100" dirty="0" err="1" smtClean="0"/>
              <a:t>MSc</a:t>
            </a:r>
            <a:r>
              <a:rPr lang="en-US" sz="1100" dirty="0" smtClean="0"/>
              <a:t> in GIS, The University of Nottingham, 2012.</a:t>
            </a:r>
            <a:endParaRPr lang="en-GB" sz="1100" dirty="0"/>
          </a:p>
          <a:p>
            <a:pPr lvl="1"/>
            <a:endParaRPr lang="en-US" sz="1100" dirty="0" smtClean="0"/>
          </a:p>
          <a:p>
            <a:pPr lvl="1"/>
            <a:endParaRPr lang="en-US" sz="1100" dirty="0" smtClean="0"/>
          </a:p>
          <a:p>
            <a:pPr lvl="1"/>
            <a:endParaRPr lang="en-GB" sz="1100" dirty="0" smtClean="0"/>
          </a:p>
          <a:p>
            <a:pPr lvl="1"/>
            <a:endParaRPr lang="en-GB" sz="11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115"/>
            <a:ext cx="8229600" cy="1143000"/>
          </a:xfrm>
        </p:spPr>
        <p:txBody>
          <a:bodyPr/>
          <a:lstStyle/>
          <a:p>
            <a:r>
              <a:rPr lang="en-US" dirty="0" smtClean="0"/>
              <a:t>Next steps</a:t>
            </a:r>
            <a:endParaRPr lang="en-US" dirty="0"/>
          </a:p>
        </p:txBody>
      </p:sp>
      <p:sp>
        <p:nvSpPr>
          <p:cNvPr id="3" name="Text Placeholder 2"/>
          <p:cNvSpPr>
            <a:spLocks noGrp="1"/>
          </p:cNvSpPr>
          <p:nvPr>
            <p:ph type="body" idx="1"/>
          </p:nvPr>
        </p:nvSpPr>
        <p:spPr>
          <a:xfrm>
            <a:off x="121478" y="1239839"/>
            <a:ext cx="8901044" cy="4525963"/>
          </a:xfrm>
        </p:spPr>
        <p:txBody>
          <a:bodyPr>
            <a:normAutofit fontScale="92500" lnSpcReduction="10000"/>
          </a:bodyPr>
          <a:lstStyle/>
          <a:p>
            <a:pPr marL="800100" indent="-457200">
              <a:buFont typeface="Arial"/>
              <a:buChar char="•"/>
            </a:pPr>
            <a:r>
              <a:rPr lang="en-US" dirty="0" smtClean="0"/>
              <a:t>Longer term monitoring &amp; detailed research</a:t>
            </a:r>
          </a:p>
          <a:p>
            <a:pPr marL="800100" indent="-457200">
              <a:buFont typeface="Arial"/>
              <a:buChar char="•"/>
            </a:pPr>
            <a:r>
              <a:rPr lang="en-US" dirty="0" smtClean="0"/>
              <a:t>Recently incorporated new rules to examine tag consistency: are features tagged with recommended combinations</a:t>
            </a:r>
          </a:p>
          <a:p>
            <a:pPr marL="1200150" lvl="1" indent="-457200">
              <a:buFont typeface="Arial"/>
              <a:buChar char="•"/>
            </a:pPr>
            <a:r>
              <a:rPr lang="en-US" dirty="0" smtClean="0"/>
              <a:t>Some argument from the OSM community about appropriateness of this check</a:t>
            </a:r>
          </a:p>
          <a:p>
            <a:pPr marL="800100" indent="-457200">
              <a:buFont typeface="Arial"/>
              <a:buChar char="•"/>
            </a:pPr>
            <a:r>
              <a:rPr lang="en-US" dirty="0" smtClean="0"/>
              <a:t>Closing the feedback loop: tag “</a:t>
            </a:r>
            <a:r>
              <a:rPr lang="en-US" dirty="0" err="1"/>
              <a:t>IsBug</a:t>
            </a:r>
            <a:r>
              <a:rPr lang="en-US" dirty="0"/>
              <a:t>=</a:t>
            </a:r>
            <a:r>
              <a:rPr lang="en-US" dirty="0" smtClean="0"/>
              <a:t>no” to indicate a feature that is not in error</a:t>
            </a:r>
          </a:p>
          <a:p>
            <a:pPr marL="800100" indent="-457200">
              <a:buFont typeface="Arial"/>
              <a:buChar char="•"/>
            </a:pPr>
            <a:r>
              <a:rPr lang="en-US" dirty="0" smtClean="0"/>
              <a:t>More community engagement for bug report checking &amp; rules feedback</a:t>
            </a:r>
            <a:endParaRPr lang="en-US" dirty="0"/>
          </a:p>
        </p:txBody>
      </p:sp>
    </p:spTree>
    <p:extLst>
      <p:ext uri="{BB962C8B-B14F-4D97-AF65-F5344CB8AC3E}">
        <p14:creationId xmlns:p14="http://schemas.microsoft.com/office/powerpoint/2010/main" val="9698139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4" name="Shape 404"/>
          <p:cNvSpPr/>
          <p:nvPr/>
        </p:nvSpPr>
        <p:spPr>
          <a:xfrm>
            <a:off x="457200" y="1996580"/>
            <a:ext cx="3927930" cy="3927930"/>
          </a:xfrm>
          <a:prstGeom prst="rect">
            <a:avLst/>
          </a:prstGeom>
          <a:blipFill>
            <a:blip r:embed="rId3" cstate="print"/>
            <a:stretch>
              <a:fillRect/>
            </a:stretch>
          </a:blipFill>
        </p:spPr>
      </p:sp>
      <p:sp>
        <p:nvSpPr>
          <p:cNvPr id="405" name="Shape 405"/>
          <p:cNvSpPr txBox="1"/>
          <p:nvPr/>
        </p:nvSpPr>
        <p:spPr>
          <a:xfrm>
            <a:off x="457200" y="1407674"/>
            <a:ext cx="3520274" cy="584776"/>
          </a:xfrm>
          <a:prstGeom prst="rect">
            <a:avLst/>
          </a:prstGeom>
          <a:noFill/>
          <a:ln>
            <a:noFill/>
          </a:ln>
        </p:spPr>
        <p:txBody>
          <a:bodyPr lIns="91425" tIns="45700" rIns="91425" bIns="45700" anchor="t" anchorCtr="0">
            <a:spAutoFit/>
          </a:bodyPr>
          <a:lstStyle/>
          <a:p>
            <a:pPr marL="0" marR="0" lvl="0" indent="0" algn="ctr" rtl="0">
              <a:buSzPct val="25000"/>
              <a:buNone/>
            </a:pPr>
            <a:r>
              <a:rPr lang="x-none" sz="3200" b="0" i="0" u="none" strike="noStrike" cap="none" baseline="0">
                <a:latin typeface="Calibri"/>
                <a:ea typeface="Calibri"/>
                <a:cs typeface="Calibri"/>
                <a:sym typeface="Calibri"/>
              </a:rPr>
              <a:t>www.osmgb.org.uk</a:t>
            </a:r>
          </a:p>
        </p:txBody>
      </p:sp>
      <p:sp>
        <p:nvSpPr>
          <p:cNvPr id="406" name="Shape 406"/>
          <p:cNvSpPr txBox="1"/>
          <p:nvPr/>
        </p:nvSpPr>
        <p:spPr>
          <a:xfrm>
            <a:off x="1607329" y="5678064"/>
            <a:ext cx="5874936" cy="584776"/>
          </a:xfrm>
          <a:prstGeom prst="rect">
            <a:avLst/>
          </a:prstGeom>
          <a:noFill/>
          <a:ln>
            <a:noFill/>
          </a:ln>
        </p:spPr>
        <p:txBody>
          <a:bodyPr lIns="91425" tIns="45700" rIns="91425" bIns="45700" anchor="t" anchorCtr="0">
            <a:spAutoFit/>
          </a:bodyPr>
          <a:lstStyle/>
          <a:p>
            <a:pPr marL="0" marR="0" lvl="0" indent="0" algn="ctr" rtl="0">
              <a:buSzPct val="25000"/>
              <a:buNone/>
            </a:pPr>
            <a:r>
              <a:rPr lang="x-none" sz="3200" b="0" i="0" u="none" strike="noStrike" cap="none" baseline="0" dirty="0" smtClean="0">
                <a:latin typeface="Calibri"/>
                <a:ea typeface="Calibri"/>
                <a:cs typeface="Calibri"/>
                <a:sym typeface="Calibri"/>
              </a:rPr>
              <a:t>www.</a:t>
            </a:r>
            <a:r>
              <a:rPr lang="en-GB" sz="3200" b="0" i="0" u="none" strike="noStrike" cap="none" baseline="0" dirty="0" err="1" smtClean="0">
                <a:latin typeface="Calibri"/>
                <a:ea typeface="Calibri"/>
                <a:cs typeface="Calibri"/>
                <a:sym typeface="Calibri"/>
              </a:rPr>
              <a:t>nottingham.ac.uk/ngi</a:t>
            </a:r>
            <a:endParaRPr lang="x-none" sz="3200" b="0" i="0" u="none" strike="noStrike" cap="none" baseline="0" dirty="0">
              <a:latin typeface="Calibri"/>
              <a:ea typeface="Calibri"/>
              <a:cs typeface="Calibri"/>
              <a:sym typeface="Calibri"/>
            </a:endParaRPr>
          </a:p>
        </p:txBody>
      </p:sp>
      <p:sp>
        <p:nvSpPr>
          <p:cNvPr id="407" name="Shape 407"/>
          <p:cNvSpPr/>
          <p:nvPr/>
        </p:nvSpPr>
        <p:spPr>
          <a:xfrm>
            <a:off x="4878530" y="2103748"/>
            <a:ext cx="3860798" cy="3860798"/>
          </a:xfrm>
          <a:prstGeom prst="rect">
            <a:avLst/>
          </a:prstGeom>
          <a:blipFill>
            <a:blip r:embed="rId4" cstate="print"/>
            <a:stretch>
              <a:fillRect/>
            </a:stretch>
          </a:blipFill>
        </p:spPr>
      </p:sp>
      <p:sp>
        <p:nvSpPr>
          <p:cNvPr id="408" name="Shape 408"/>
          <p:cNvSpPr txBox="1"/>
          <p:nvPr/>
        </p:nvSpPr>
        <p:spPr>
          <a:xfrm>
            <a:off x="4878530" y="1384929"/>
            <a:ext cx="3520274" cy="584776"/>
          </a:xfrm>
          <a:prstGeom prst="rect">
            <a:avLst/>
          </a:prstGeom>
          <a:noFill/>
          <a:ln>
            <a:noFill/>
          </a:ln>
        </p:spPr>
        <p:txBody>
          <a:bodyPr lIns="91425" tIns="45700" rIns="91425" bIns="45700" anchor="t" anchorCtr="0">
            <a:spAutoFit/>
          </a:bodyPr>
          <a:lstStyle/>
          <a:p>
            <a:pPr marL="0" marR="0" lvl="0" indent="0" algn="ctr" rtl="0">
              <a:buSzPct val="25000"/>
              <a:buNone/>
            </a:pPr>
            <a:r>
              <a:rPr lang="x-none" sz="3200" b="0" i="0" u="none" strike="noStrike" cap="none" baseline="0">
                <a:latin typeface="Calibri"/>
                <a:ea typeface="Calibri"/>
                <a:cs typeface="Calibri"/>
                <a:sym typeface="Calibri"/>
              </a:rPr>
              <a:t>www.osm.org</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 Design</a:t>
            </a:r>
            <a:endParaRPr lang="en-GB" dirty="0"/>
          </a:p>
        </p:txBody>
      </p:sp>
      <p:sp>
        <p:nvSpPr>
          <p:cNvPr id="5" name="Content Placeholder 4"/>
          <p:cNvSpPr>
            <a:spLocks noGrp="1"/>
          </p:cNvSpPr>
          <p:nvPr>
            <p:ph idx="1"/>
          </p:nvPr>
        </p:nvSpPr>
        <p:spPr>
          <a:xfrm>
            <a:off x="457200" y="1600200"/>
            <a:ext cx="8229600" cy="5069160"/>
          </a:xfrm>
        </p:spPr>
        <p:txBody>
          <a:bodyPr>
            <a:normAutofit fontScale="70000" lnSpcReduction="20000"/>
          </a:bodyPr>
          <a:lstStyle/>
          <a:p>
            <a:r>
              <a:rPr lang="en-GB" dirty="0" smtClean="0"/>
              <a:t>Initial user group meeting + user discussions</a:t>
            </a:r>
          </a:p>
          <a:p>
            <a:r>
              <a:rPr lang="en-GB" dirty="0" smtClean="0"/>
              <a:t>Professional Users’ Requirements</a:t>
            </a:r>
          </a:p>
          <a:p>
            <a:pPr lvl="1"/>
            <a:r>
              <a:rPr lang="en-US" dirty="0"/>
              <a:t>Raster and Vector Maps</a:t>
            </a:r>
          </a:p>
          <a:p>
            <a:pPr lvl="1"/>
            <a:r>
              <a:rPr lang="en-US" dirty="0"/>
              <a:t>Coordinate Reference System</a:t>
            </a:r>
          </a:p>
          <a:p>
            <a:pPr lvl="1"/>
            <a:r>
              <a:rPr lang="en-US" dirty="0" err="1"/>
              <a:t>OGC</a:t>
            </a:r>
            <a:r>
              <a:rPr lang="en-US" dirty="0"/>
              <a:t> Compliance</a:t>
            </a:r>
            <a:endParaRPr lang="en-GB" dirty="0"/>
          </a:p>
          <a:p>
            <a:pPr lvl="1"/>
            <a:r>
              <a:rPr lang="en-US" dirty="0"/>
              <a:t>Consistent Access to National Open Maps</a:t>
            </a:r>
            <a:endParaRPr lang="en-GB" dirty="0"/>
          </a:p>
          <a:p>
            <a:pPr lvl="1"/>
            <a:r>
              <a:rPr lang="en-US" dirty="0"/>
              <a:t>Multiplicity of Layers </a:t>
            </a:r>
            <a:endParaRPr lang="en-GB" dirty="0"/>
          </a:p>
          <a:p>
            <a:pPr lvl="1"/>
            <a:r>
              <a:rPr lang="en-US" dirty="0"/>
              <a:t>Frequent Updates</a:t>
            </a:r>
          </a:p>
          <a:p>
            <a:pPr lvl="1"/>
            <a:r>
              <a:rPr lang="en-US" dirty="0"/>
              <a:t>Quality Check and </a:t>
            </a:r>
            <a:r>
              <a:rPr lang="en-US" dirty="0" smtClean="0"/>
              <a:t>Fix</a:t>
            </a:r>
          </a:p>
          <a:p>
            <a:endParaRPr lang="en-GB" dirty="0" smtClean="0"/>
          </a:p>
          <a:p>
            <a:r>
              <a:rPr lang="en-GB" dirty="0" smtClean="0"/>
              <a:t>Orchestration between </a:t>
            </a:r>
            <a:r>
              <a:rPr lang="en-US" dirty="0" smtClean="0"/>
              <a:t>the available resources</a:t>
            </a:r>
          </a:p>
          <a:p>
            <a:pPr lvl="1"/>
            <a:r>
              <a:rPr lang="en-US" dirty="0" smtClean="0"/>
              <a:t>OSM ingestion</a:t>
            </a:r>
          </a:p>
          <a:p>
            <a:pPr lvl="1"/>
            <a:r>
              <a:rPr lang="en-US" dirty="0" smtClean="0"/>
              <a:t>Radius Studio</a:t>
            </a:r>
          </a:p>
          <a:p>
            <a:pPr lvl="1"/>
            <a:r>
              <a:rPr lang="en-US" dirty="0" smtClean="0"/>
              <a:t>Databases</a:t>
            </a:r>
          </a:p>
          <a:p>
            <a:pPr lvl="1"/>
            <a:r>
              <a:rPr lang="en-US" dirty="0" smtClean="0"/>
              <a:t>Open-source tools</a:t>
            </a:r>
          </a:p>
          <a:p>
            <a:pPr lvl="1"/>
            <a:r>
              <a:rPr lang="en-US" dirty="0" smtClean="0"/>
              <a:t>Web resources and open data</a:t>
            </a:r>
          </a:p>
          <a:p>
            <a:pPr lvl="1">
              <a:buNone/>
            </a:pPr>
            <a:endParaRPr lang="en-US" dirty="0" smtClean="0"/>
          </a:p>
          <a:p>
            <a:pPr lvl="2"/>
            <a:endParaRPr lang="en-GB" dirty="0" smtClean="0"/>
          </a:p>
          <a:p>
            <a:pPr lvl="1"/>
            <a:endParaRPr lang="en-GB"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509389" y="5301208"/>
            <a:ext cx="7922468" cy="662930"/>
            <a:chOff x="509389" y="5301208"/>
            <a:chExt cx="7922468" cy="662930"/>
          </a:xfrm>
        </p:grpSpPr>
        <p:sp>
          <p:nvSpPr>
            <p:cNvPr id="152" name="Rectangle 151"/>
            <p:cNvSpPr/>
            <p:nvPr/>
          </p:nvSpPr>
          <p:spPr>
            <a:xfrm>
              <a:off x="509389" y="5301208"/>
              <a:ext cx="7884368" cy="648072"/>
            </a:xfrm>
            <a:prstGeom prst="rect">
              <a:avLst/>
            </a:prstGeom>
            <a:solidFill>
              <a:srgbClr val="C00000">
                <a:alpha val="21000"/>
              </a:srgbClr>
            </a:solidFill>
            <a:ln>
              <a:prstDash val="dash"/>
            </a:ln>
          </p:spPr>
          <p:style>
            <a:lnRef idx="0">
              <a:schemeClr val="dk1"/>
            </a:lnRef>
            <a:fillRef idx="3">
              <a:schemeClr val="dk1"/>
            </a:fillRef>
            <a:effectRef idx="3">
              <a:schemeClr val="dk1"/>
            </a:effectRef>
            <a:fontRef idx="minor">
              <a:schemeClr val="lt1"/>
            </a:fontRef>
          </p:style>
          <p:txBody>
            <a:bodyPr rtlCol="0" anchor="ctr"/>
            <a:lstStyle/>
            <a:p>
              <a:pPr algn="ctr"/>
              <a:endParaRPr lang="en-GB">
                <a:solidFill>
                  <a:schemeClr val="lt1"/>
                </a:solidFill>
              </a:endParaRPr>
            </a:p>
          </p:txBody>
        </p:sp>
        <p:sp>
          <p:nvSpPr>
            <p:cNvPr id="153" name="TextBox 152"/>
            <p:cNvSpPr txBox="1"/>
            <p:nvPr/>
          </p:nvSpPr>
          <p:spPr>
            <a:xfrm>
              <a:off x="7483649" y="5317807"/>
              <a:ext cx="948208" cy="646331"/>
            </a:xfrm>
            <a:prstGeom prst="rect">
              <a:avLst/>
            </a:prstGeom>
            <a:noFill/>
          </p:spPr>
          <p:txBody>
            <a:bodyPr wrap="square" rtlCol="0">
              <a:spAutoFit/>
            </a:bodyPr>
            <a:lstStyle/>
            <a:p>
              <a:pPr algn="r"/>
              <a:r>
                <a:rPr lang="en-GB" dirty="0" smtClean="0"/>
                <a:t>Web</a:t>
              </a:r>
            </a:p>
            <a:p>
              <a:pPr algn="r"/>
              <a:r>
                <a:rPr lang="en-GB" dirty="0" smtClean="0"/>
                <a:t>Services</a:t>
              </a:r>
              <a:endParaRPr lang="en-GB" dirty="0"/>
            </a:p>
          </p:txBody>
        </p:sp>
        <p:sp>
          <p:nvSpPr>
            <p:cNvPr id="98" name="Flowchart: Terminator 97"/>
            <p:cNvSpPr/>
            <p:nvPr/>
          </p:nvSpPr>
          <p:spPr>
            <a:xfrm>
              <a:off x="5263505" y="5445224"/>
              <a:ext cx="936104" cy="432048"/>
            </a:xfrm>
            <a:prstGeom prst="flowChartTerminator">
              <a:avLst/>
            </a:prstGeom>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WTMS</a:t>
              </a:r>
              <a:endParaRPr lang="en-GB" dirty="0"/>
            </a:p>
          </p:txBody>
        </p:sp>
        <p:sp>
          <p:nvSpPr>
            <p:cNvPr id="99" name="Flowchart: Terminator 98"/>
            <p:cNvSpPr/>
            <p:nvPr/>
          </p:nvSpPr>
          <p:spPr>
            <a:xfrm>
              <a:off x="4255393" y="5445224"/>
              <a:ext cx="936104" cy="432048"/>
            </a:xfrm>
            <a:prstGeom prst="flowChartTerminator">
              <a:avLst/>
            </a:prstGeom>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WMS</a:t>
              </a:r>
              <a:endParaRPr lang="en-GB" dirty="0"/>
            </a:p>
          </p:txBody>
        </p:sp>
        <p:sp>
          <p:nvSpPr>
            <p:cNvPr id="100" name="Flowchart: Terminator 99"/>
            <p:cNvSpPr/>
            <p:nvPr/>
          </p:nvSpPr>
          <p:spPr>
            <a:xfrm>
              <a:off x="2023145" y="5445224"/>
              <a:ext cx="1080120" cy="432048"/>
            </a:xfrm>
            <a:prstGeom prst="flowChartTerminator">
              <a:avLst/>
            </a:prstGeom>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WFS</a:t>
              </a:r>
              <a:endParaRPr lang="en-GB" dirty="0"/>
            </a:p>
          </p:txBody>
        </p:sp>
        <p:sp>
          <p:nvSpPr>
            <p:cNvPr id="101" name="Flowchart: Terminator 100"/>
            <p:cNvSpPr/>
            <p:nvPr/>
          </p:nvSpPr>
          <p:spPr>
            <a:xfrm>
              <a:off x="3175273" y="5445224"/>
              <a:ext cx="1008112" cy="432048"/>
            </a:xfrm>
            <a:prstGeom prst="flowChartTerminator">
              <a:avLst/>
            </a:prstGeom>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WMS</a:t>
              </a:r>
              <a:r>
                <a:rPr lang="en-GB" dirty="0" smtClean="0"/>
                <a:t>-C</a:t>
              </a:r>
              <a:endParaRPr lang="en-GB" dirty="0"/>
            </a:p>
          </p:txBody>
        </p:sp>
      </p:grpSp>
      <p:grpSp>
        <p:nvGrpSpPr>
          <p:cNvPr id="90" name="Group 89"/>
          <p:cNvGrpSpPr/>
          <p:nvPr/>
        </p:nvGrpSpPr>
        <p:grpSpPr>
          <a:xfrm>
            <a:off x="499864" y="6021288"/>
            <a:ext cx="7884368" cy="720080"/>
            <a:chOff x="499864" y="6021288"/>
            <a:chExt cx="7884368" cy="720080"/>
          </a:xfrm>
        </p:grpSpPr>
        <p:sp>
          <p:nvSpPr>
            <p:cNvPr id="78" name="Rectangle 77"/>
            <p:cNvSpPr/>
            <p:nvPr/>
          </p:nvSpPr>
          <p:spPr>
            <a:xfrm>
              <a:off x="499864" y="6021288"/>
              <a:ext cx="7884368" cy="720080"/>
            </a:xfrm>
            <a:prstGeom prst="rect">
              <a:avLst/>
            </a:prstGeom>
            <a:solidFill>
              <a:srgbClr val="C00000">
                <a:alpha val="21000"/>
              </a:srgbClr>
            </a:solidFill>
            <a:ln>
              <a:prstDash val="dash"/>
            </a:ln>
          </p:spPr>
          <p:style>
            <a:lnRef idx="0">
              <a:schemeClr val="dk1"/>
            </a:lnRef>
            <a:fillRef idx="3">
              <a:schemeClr val="dk1"/>
            </a:fillRef>
            <a:effectRef idx="3">
              <a:schemeClr val="dk1"/>
            </a:effectRef>
            <a:fontRef idx="minor">
              <a:schemeClr val="lt1"/>
            </a:fontRef>
          </p:style>
          <p:txBody>
            <a:bodyPr rtlCol="0" anchor="ctr"/>
            <a:lstStyle/>
            <a:p>
              <a:pPr algn="ctr"/>
              <a:endParaRPr lang="en-GB">
                <a:solidFill>
                  <a:schemeClr val="lt1"/>
                </a:solidFill>
              </a:endParaRPr>
            </a:p>
          </p:txBody>
        </p:sp>
        <p:sp>
          <p:nvSpPr>
            <p:cNvPr id="85" name="TextBox 84"/>
            <p:cNvSpPr txBox="1"/>
            <p:nvPr/>
          </p:nvSpPr>
          <p:spPr>
            <a:xfrm>
              <a:off x="7419553" y="6023029"/>
              <a:ext cx="948208" cy="646331"/>
            </a:xfrm>
            <a:prstGeom prst="rect">
              <a:avLst/>
            </a:prstGeom>
            <a:noFill/>
          </p:spPr>
          <p:txBody>
            <a:bodyPr wrap="square" rtlCol="0">
              <a:spAutoFit/>
            </a:bodyPr>
            <a:lstStyle/>
            <a:p>
              <a:pPr algn="r"/>
              <a:r>
                <a:rPr lang="en-GB" dirty="0" smtClean="0"/>
                <a:t>Client Side</a:t>
              </a:r>
              <a:endParaRPr lang="en-GB" dirty="0"/>
            </a:p>
          </p:txBody>
        </p:sp>
        <p:sp>
          <p:nvSpPr>
            <p:cNvPr id="88" name="Rectangle 87"/>
            <p:cNvSpPr/>
            <p:nvPr/>
          </p:nvSpPr>
          <p:spPr>
            <a:xfrm>
              <a:off x="2599209" y="6165304"/>
              <a:ext cx="1800200" cy="504056"/>
            </a:xfrm>
            <a:prstGeom prst="rect">
              <a:avLst/>
            </a:prstGeom>
            <a:solidFill>
              <a:schemeClr val="accent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00" dirty="0" smtClean="0"/>
                <a:t>Desktop GIS:</a:t>
              </a:r>
            </a:p>
            <a:p>
              <a:pPr algn="ctr"/>
              <a:r>
                <a:rPr lang="en-GB" sz="1700" dirty="0" err="1" smtClean="0"/>
                <a:t>QGIS</a:t>
              </a:r>
              <a:r>
                <a:rPr lang="en-GB" sz="1700" dirty="0" smtClean="0"/>
                <a:t>, </a:t>
              </a:r>
              <a:r>
                <a:rPr lang="en-GB" sz="1700" dirty="0" err="1" smtClean="0"/>
                <a:t>ArcMap</a:t>
              </a:r>
              <a:r>
                <a:rPr lang="en-GB" sz="1700" dirty="0" smtClean="0"/>
                <a:t>, ...</a:t>
              </a:r>
              <a:endParaRPr lang="en-GB" sz="1700" dirty="0"/>
            </a:p>
          </p:txBody>
        </p:sp>
        <p:sp>
          <p:nvSpPr>
            <p:cNvPr id="87" name="Rectangle 86"/>
            <p:cNvSpPr/>
            <p:nvPr/>
          </p:nvSpPr>
          <p:spPr>
            <a:xfrm>
              <a:off x="4547617" y="6165304"/>
              <a:ext cx="1724000" cy="504056"/>
            </a:xfrm>
            <a:prstGeom prst="rect">
              <a:avLst/>
            </a:prstGeom>
            <a:solidFill>
              <a:schemeClr val="accent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00" dirty="0" smtClean="0"/>
                <a:t>Web GIS:</a:t>
              </a:r>
            </a:p>
            <a:p>
              <a:pPr algn="ctr"/>
              <a:r>
                <a:rPr lang="en-GB" sz="1700" dirty="0" err="1" smtClean="0"/>
                <a:t>OpenLayers</a:t>
              </a:r>
              <a:r>
                <a:rPr lang="en-GB" sz="1700" dirty="0" smtClean="0"/>
                <a:t>, ...</a:t>
              </a:r>
              <a:endParaRPr lang="en-GB" sz="1700" dirty="0"/>
            </a:p>
          </p:txBody>
        </p:sp>
        <p:sp>
          <p:nvSpPr>
            <p:cNvPr id="133" name="Rectangle 132"/>
            <p:cNvSpPr/>
            <p:nvPr/>
          </p:nvSpPr>
          <p:spPr>
            <a:xfrm>
              <a:off x="654993" y="6165304"/>
              <a:ext cx="1800200" cy="504056"/>
            </a:xfrm>
            <a:prstGeom prst="rect">
              <a:avLst/>
            </a:prstGeom>
            <a:solidFill>
              <a:schemeClr val="accent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00" dirty="0" smtClean="0"/>
                <a:t>OSM Editors:</a:t>
              </a:r>
            </a:p>
            <a:p>
              <a:pPr algn="ctr"/>
              <a:r>
                <a:rPr lang="en-GB" sz="1700" dirty="0" err="1" smtClean="0"/>
                <a:t>JOSM</a:t>
              </a:r>
              <a:r>
                <a:rPr lang="en-GB" sz="1700" dirty="0" smtClean="0"/>
                <a:t>, Potlatch, ...</a:t>
              </a:r>
              <a:endParaRPr lang="en-GB" sz="1700" dirty="0"/>
            </a:p>
          </p:txBody>
        </p:sp>
      </p:grpSp>
      <p:grpSp>
        <p:nvGrpSpPr>
          <p:cNvPr id="119" name="Group 118"/>
          <p:cNvGrpSpPr/>
          <p:nvPr/>
        </p:nvGrpSpPr>
        <p:grpSpPr>
          <a:xfrm>
            <a:off x="1663105" y="764704"/>
            <a:ext cx="5544616" cy="936104"/>
            <a:chOff x="1663105" y="764704"/>
            <a:chExt cx="5544616" cy="936104"/>
          </a:xfrm>
        </p:grpSpPr>
        <p:cxnSp>
          <p:nvCxnSpPr>
            <p:cNvPr id="120" name="Shape 15"/>
            <p:cNvCxnSpPr/>
            <p:nvPr/>
          </p:nvCxnSpPr>
          <p:spPr>
            <a:xfrm rot="16200000" flipH="1">
              <a:off x="4759449" y="-747464"/>
              <a:ext cx="936104" cy="3960440"/>
            </a:xfrm>
            <a:prstGeom prst="bentConnector3">
              <a:avLst>
                <a:gd name="adj1" fmla="val 21510"/>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1" name="Shape 48"/>
            <p:cNvCxnSpPr/>
            <p:nvPr/>
          </p:nvCxnSpPr>
          <p:spPr>
            <a:xfrm rot="16200000" flipH="1">
              <a:off x="5543060" y="36147"/>
              <a:ext cx="936104" cy="2393218"/>
            </a:xfrm>
            <a:prstGeom prst="bentConnector3">
              <a:avLst>
                <a:gd name="adj1" fmla="val 11334"/>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2" name="Shape 49"/>
            <p:cNvCxnSpPr/>
            <p:nvPr/>
          </p:nvCxnSpPr>
          <p:spPr>
            <a:xfrm rot="16200000" flipH="1">
              <a:off x="3967361" y="-1539552"/>
              <a:ext cx="936104" cy="5544616"/>
            </a:xfrm>
            <a:prstGeom prst="bentConnector3">
              <a:avLst>
                <a:gd name="adj1" fmla="val 31685"/>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67544" y="-17626"/>
            <a:ext cx="5228009" cy="1142370"/>
            <a:chOff x="467544" y="-17626"/>
            <a:chExt cx="5228009" cy="1142370"/>
          </a:xfrm>
        </p:grpSpPr>
        <p:sp>
          <p:nvSpPr>
            <p:cNvPr id="61" name="Rectangle 60"/>
            <p:cNvSpPr/>
            <p:nvPr/>
          </p:nvSpPr>
          <p:spPr>
            <a:xfrm>
              <a:off x="520502" y="25573"/>
              <a:ext cx="5175051" cy="1099171"/>
            </a:xfrm>
            <a:prstGeom prst="rect">
              <a:avLst/>
            </a:prstGeom>
            <a:solidFill>
              <a:srgbClr val="C00000">
                <a:alpha val="21000"/>
              </a:srgbClr>
            </a:solidFill>
            <a:ln>
              <a:prstDash val="dash"/>
            </a:ln>
          </p:spPr>
          <p:style>
            <a:lnRef idx="0">
              <a:schemeClr val="dk1"/>
            </a:lnRef>
            <a:fillRef idx="3">
              <a:schemeClr val="dk1"/>
            </a:fillRef>
            <a:effectRef idx="3">
              <a:schemeClr val="dk1"/>
            </a:effectRef>
            <a:fontRef idx="minor">
              <a:schemeClr val="lt1"/>
            </a:fontRef>
          </p:style>
          <p:txBody>
            <a:bodyPr rtlCol="0" anchor="ctr"/>
            <a:lstStyle/>
            <a:p>
              <a:pPr algn="ctr"/>
              <a:endParaRPr lang="en-GB" dirty="0"/>
            </a:p>
          </p:txBody>
        </p:sp>
        <p:sp>
          <p:nvSpPr>
            <p:cNvPr id="62" name="TextBox 61"/>
            <p:cNvSpPr txBox="1"/>
            <p:nvPr/>
          </p:nvSpPr>
          <p:spPr>
            <a:xfrm>
              <a:off x="467544" y="-17626"/>
              <a:ext cx="915635" cy="369332"/>
            </a:xfrm>
            <a:prstGeom prst="rect">
              <a:avLst/>
            </a:prstGeom>
            <a:noFill/>
          </p:spPr>
          <p:txBody>
            <a:bodyPr wrap="none" rtlCol="0">
              <a:spAutoFit/>
            </a:bodyPr>
            <a:lstStyle/>
            <a:p>
              <a:r>
                <a:rPr lang="en-GB" dirty="0" smtClean="0"/>
                <a:t>Outside</a:t>
              </a:r>
              <a:endParaRPr lang="en-GB" dirty="0"/>
            </a:p>
          </p:txBody>
        </p:sp>
        <p:sp>
          <p:nvSpPr>
            <p:cNvPr id="91" name="Can 90"/>
            <p:cNvSpPr/>
            <p:nvPr/>
          </p:nvSpPr>
          <p:spPr>
            <a:xfrm>
              <a:off x="2743225" y="260648"/>
              <a:ext cx="1008112" cy="504056"/>
            </a:xfrm>
            <a:prstGeom prst="can">
              <a:avLst/>
            </a:prstGeom>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OSM</a:t>
              </a:r>
              <a:endParaRPr lang="en-GB" dirty="0"/>
            </a:p>
          </p:txBody>
        </p:sp>
        <p:sp>
          <p:nvSpPr>
            <p:cNvPr id="92" name="Can 91"/>
            <p:cNvSpPr/>
            <p:nvPr/>
          </p:nvSpPr>
          <p:spPr>
            <a:xfrm>
              <a:off x="4039369" y="260648"/>
              <a:ext cx="1550268" cy="504056"/>
            </a:xfrm>
            <a:prstGeom prst="can">
              <a:avLst/>
            </a:prstGeom>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OS Open Data</a:t>
              </a:r>
              <a:endParaRPr lang="en-GB" dirty="0"/>
            </a:p>
          </p:txBody>
        </p:sp>
        <p:sp>
          <p:nvSpPr>
            <p:cNvPr id="93" name="Can 92"/>
            <p:cNvSpPr/>
            <p:nvPr/>
          </p:nvSpPr>
          <p:spPr>
            <a:xfrm>
              <a:off x="871017" y="260648"/>
              <a:ext cx="1584176" cy="504056"/>
            </a:xfrm>
            <a:prstGeom prst="can">
              <a:avLst/>
            </a:prstGeom>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OSM Update</a:t>
              </a:r>
              <a:endParaRPr lang="en-GB" dirty="0"/>
            </a:p>
          </p:txBody>
        </p:sp>
        <p:sp>
          <p:nvSpPr>
            <p:cNvPr id="74" name="TextBox 73"/>
            <p:cNvSpPr txBox="1"/>
            <p:nvPr/>
          </p:nvSpPr>
          <p:spPr>
            <a:xfrm>
              <a:off x="2420725" y="710626"/>
              <a:ext cx="890180" cy="276999"/>
            </a:xfrm>
            <a:prstGeom prst="rect">
              <a:avLst/>
            </a:prstGeom>
            <a:noFill/>
          </p:spPr>
          <p:txBody>
            <a:bodyPr wrap="none" rtlCol="0">
              <a:spAutoFit/>
            </a:bodyPr>
            <a:lstStyle/>
            <a:p>
              <a:r>
                <a:rPr lang="en-GB" sz="1200" dirty="0" smtClean="0"/>
                <a:t>(</a:t>
              </a:r>
              <a:r>
                <a:rPr lang="en-GB" sz="1200" dirty="0" err="1" smtClean="0"/>
                <a:t>Geofabrik</a:t>
              </a:r>
              <a:r>
                <a:rPr lang="en-GB" sz="1200" dirty="0" smtClean="0"/>
                <a:t>)</a:t>
              </a:r>
              <a:endParaRPr lang="en-GB" sz="1200" dirty="0"/>
            </a:p>
          </p:txBody>
        </p:sp>
      </p:grpSp>
      <p:grpSp>
        <p:nvGrpSpPr>
          <p:cNvPr id="144" name="Group 143"/>
          <p:cNvGrpSpPr/>
          <p:nvPr/>
        </p:nvGrpSpPr>
        <p:grpSpPr>
          <a:xfrm>
            <a:off x="1555093" y="5877272"/>
            <a:ext cx="4176464" cy="288032"/>
            <a:chOff x="1555093" y="5877272"/>
            <a:chExt cx="4176464" cy="288032"/>
          </a:xfrm>
        </p:grpSpPr>
        <p:cxnSp>
          <p:nvCxnSpPr>
            <p:cNvPr id="145" name="Shape 19"/>
            <p:cNvCxnSpPr/>
            <p:nvPr/>
          </p:nvCxnSpPr>
          <p:spPr>
            <a:xfrm rot="16200000" flipV="1">
              <a:off x="2887241" y="5553236"/>
              <a:ext cx="288032" cy="936104"/>
            </a:xfrm>
            <a:prstGeom prst="bentConnector3">
              <a:avLst>
                <a:gd name="adj1" fmla="val 50000"/>
              </a:avLst>
            </a:prstGeom>
            <a:ln w="25400">
              <a:solidFill>
                <a:schemeClr val="accent2">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6" name="Shape 19"/>
            <p:cNvCxnSpPr/>
            <p:nvPr/>
          </p:nvCxnSpPr>
          <p:spPr>
            <a:xfrm rot="16200000" flipV="1">
              <a:off x="4400457" y="5156144"/>
              <a:ext cx="288032" cy="1730288"/>
            </a:xfrm>
            <a:prstGeom prst="bentConnector3">
              <a:avLst>
                <a:gd name="adj1" fmla="val 50000"/>
              </a:avLst>
            </a:prstGeom>
            <a:ln w="25400">
              <a:solidFill>
                <a:schemeClr val="accent2">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8" name="Shape 19"/>
            <p:cNvCxnSpPr/>
            <p:nvPr/>
          </p:nvCxnSpPr>
          <p:spPr>
            <a:xfrm rot="16200000" flipV="1">
              <a:off x="4922515" y="5678202"/>
              <a:ext cx="288032" cy="686172"/>
            </a:xfrm>
            <a:prstGeom prst="bentConnector3">
              <a:avLst>
                <a:gd name="adj1" fmla="val 50000"/>
              </a:avLst>
            </a:prstGeom>
            <a:ln w="25400">
              <a:solidFill>
                <a:schemeClr val="accent2">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9" name="Shape 19"/>
            <p:cNvCxnSpPr/>
            <p:nvPr/>
          </p:nvCxnSpPr>
          <p:spPr>
            <a:xfrm rot="5400000" flipH="1" flipV="1">
              <a:off x="5426571" y="5860318"/>
              <a:ext cx="288032" cy="321940"/>
            </a:xfrm>
            <a:prstGeom prst="bentConnector3">
              <a:avLst>
                <a:gd name="adj1" fmla="val 50000"/>
              </a:avLst>
            </a:prstGeom>
            <a:ln w="25400">
              <a:solidFill>
                <a:schemeClr val="accent2">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51" name="Shape 19"/>
            <p:cNvCxnSpPr/>
            <p:nvPr/>
          </p:nvCxnSpPr>
          <p:spPr>
            <a:xfrm rot="5400000" flipH="1" flipV="1">
              <a:off x="1915133" y="5517232"/>
              <a:ext cx="288032" cy="1008112"/>
            </a:xfrm>
            <a:prstGeom prst="bentConnector3">
              <a:avLst>
                <a:gd name="adj1" fmla="val 50000"/>
              </a:avLst>
            </a:prstGeom>
            <a:ln w="25400">
              <a:solidFill>
                <a:schemeClr val="accent2">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54" name="Shape 19"/>
            <p:cNvCxnSpPr/>
            <p:nvPr/>
          </p:nvCxnSpPr>
          <p:spPr>
            <a:xfrm rot="16200000" flipV="1">
              <a:off x="3842395" y="4598082"/>
              <a:ext cx="288032" cy="2846412"/>
            </a:xfrm>
            <a:prstGeom prst="bentConnector3">
              <a:avLst>
                <a:gd name="adj1" fmla="val 50000"/>
              </a:avLst>
            </a:prstGeom>
            <a:ln w="25400">
              <a:solidFill>
                <a:schemeClr val="accent2">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156" name="Group 155"/>
          <p:cNvGrpSpPr/>
          <p:nvPr/>
        </p:nvGrpSpPr>
        <p:grpSpPr>
          <a:xfrm>
            <a:off x="49050" y="512676"/>
            <a:ext cx="821967" cy="5904656"/>
            <a:chOff x="49050" y="512676"/>
            <a:chExt cx="821967" cy="5904656"/>
          </a:xfrm>
        </p:grpSpPr>
        <p:cxnSp>
          <p:nvCxnSpPr>
            <p:cNvPr id="157" name="Shape 19"/>
            <p:cNvCxnSpPr/>
            <p:nvPr/>
          </p:nvCxnSpPr>
          <p:spPr>
            <a:xfrm rot="10800000" flipV="1">
              <a:off x="654993" y="512676"/>
              <a:ext cx="216024" cy="5904656"/>
            </a:xfrm>
            <a:prstGeom prst="bentConnector3">
              <a:avLst>
                <a:gd name="adj1" fmla="val 249914"/>
              </a:avLst>
            </a:prstGeom>
            <a:ln w="25400">
              <a:solidFill>
                <a:schemeClr val="accent2">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rot="16200000">
              <a:off x="-751330" y="2933236"/>
              <a:ext cx="2000869" cy="400110"/>
            </a:xfrm>
            <a:prstGeom prst="rect">
              <a:avLst/>
            </a:prstGeom>
            <a:solidFill>
              <a:schemeClr val="lt1">
                <a:alpha val="5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000" b="1" i="1" dirty="0" smtClean="0"/>
                <a:t>OSM Community</a:t>
              </a:r>
              <a:endParaRPr lang="en-GB" sz="2000" b="1" i="1" dirty="0"/>
            </a:p>
          </p:txBody>
        </p:sp>
      </p:grpSp>
      <p:grpSp>
        <p:nvGrpSpPr>
          <p:cNvPr id="168" name="Group 167"/>
          <p:cNvGrpSpPr/>
          <p:nvPr/>
        </p:nvGrpSpPr>
        <p:grpSpPr>
          <a:xfrm>
            <a:off x="1591097" y="2060848"/>
            <a:ext cx="5040560" cy="1296146"/>
            <a:chOff x="1591097" y="2060848"/>
            <a:chExt cx="5040560" cy="1296146"/>
          </a:xfrm>
        </p:grpSpPr>
        <p:cxnSp>
          <p:nvCxnSpPr>
            <p:cNvPr id="169" name="Shape 19"/>
            <p:cNvCxnSpPr/>
            <p:nvPr/>
          </p:nvCxnSpPr>
          <p:spPr>
            <a:xfrm rot="16200000" flipH="1">
              <a:off x="1411077" y="3176972"/>
              <a:ext cx="360042" cy="2"/>
            </a:xfrm>
            <a:prstGeom prst="bentConnector3">
              <a:avLst>
                <a:gd name="adj1" fmla="val 50000"/>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0" name="Shape 19"/>
            <p:cNvCxnSpPr/>
            <p:nvPr/>
          </p:nvCxnSpPr>
          <p:spPr>
            <a:xfrm rot="16200000" flipV="1">
              <a:off x="1842355" y="3176202"/>
              <a:ext cx="360040" cy="1540"/>
            </a:xfrm>
            <a:prstGeom prst="bentConnector3">
              <a:avLst>
                <a:gd name="adj1" fmla="val 50000"/>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2" name="Shape 19"/>
            <p:cNvCxnSpPr/>
            <p:nvPr/>
          </p:nvCxnSpPr>
          <p:spPr>
            <a:xfrm rot="5400000" flipH="1" flipV="1">
              <a:off x="4025198" y="-157229"/>
              <a:ext cx="388382" cy="4824536"/>
            </a:xfrm>
            <a:prstGeom prst="bentConnector2">
              <a:avLst/>
            </a:prstGeom>
            <a:ln w="25400">
              <a:solidFill>
                <a:schemeClr val="accent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481973" y="1196752"/>
            <a:ext cx="2549284" cy="4032448"/>
            <a:chOff x="481973" y="1196752"/>
            <a:chExt cx="2549284" cy="4032448"/>
          </a:xfrm>
        </p:grpSpPr>
        <p:sp>
          <p:nvSpPr>
            <p:cNvPr id="10" name="Rectangle 9"/>
            <p:cNvSpPr/>
            <p:nvPr/>
          </p:nvSpPr>
          <p:spPr>
            <a:xfrm>
              <a:off x="510977" y="1225094"/>
              <a:ext cx="2520280" cy="4004106"/>
            </a:xfrm>
            <a:prstGeom prst="rect">
              <a:avLst/>
            </a:prstGeom>
            <a:solidFill>
              <a:schemeClr val="bg1">
                <a:lumMod val="50000"/>
                <a:alpha val="21000"/>
              </a:schemeClr>
            </a:solidFill>
            <a:ln>
              <a:prstDash val="dash"/>
            </a:ln>
          </p:spPr>
          <p:style>
            <a:lnRef idx="0">
              <a:schemeClr val="dk1"/>
            </a:lnRef>
            <a:fillRef idx="3">
              <a:schemeClr val="dk1"/>
            </a:fillRef>
            <a:effectRef idx="3">
              <a:schemeClr val="dk1"/>
            </a:effectRef>
            <a:fontRef idx="minor">
              <a:schemeClr val="lt1"/>
            </a:fontRef>
          </p:style>
          <p:txBody>
            <a:bodyPr rtlCol="0" anchor="ctr"/>
            <a:lstStyle/>
            <a:p>
              <a:pPr algn="ctr"/>
              <a:endParaRPr lang="en-GB" dirty="0"/>
            </a:p>
          </p:txBody>
        </p:sp>
        <p:sp>
          <p:nvSpPr>
            <p:cNvPr id="5" name="Can 4"/>
            <p:cNvSpPr/>
            <p:nvPr/>
          </p:nvSpPr>
          <p:spPr>
            <a:xfrm>
              <a:off x="1231057" y="2449230"/>
              <a:ext cx="1152128" cy="5760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Oracle Spatial</a:t>
              </a:r>
              <a:endParaRPr lang="en-GB" sz="1600" dirty="0"/>
            </a:p>
          </p:txBody>
        </p:sp>
        <p:sp>
          <p:nvSpPr>
            <p:cNvPr id="7" name="TextBox 6"/>
            <p:cNvSpPr txBox="1"/>
            <p:nvPr/>
          </p:nvSpPr>
          <p:spPr>
            <a:xfrm>
              <a:off x="481973" y="1196752"/>
              <a:ext cx="955583" cy="369332"/>
            </a:xfrm>
            <a:prstGeom prst="rect">
              <a:avLst/>
            </a:prstGeom>
            <a:noFill/>
          </p:spPr>
          <p:txBody>
            <a:bodyPr wrap="none" rtlCol="0">
              <a:spAutoFit/>
            </a:bodyPr>
            <a:lstStyle/>
            <a:p>
              <a:r>
                <a:rPr lang="en-GB" dirty="0" smtClean="0"/>
                <a:t>Server 1</a:t>
              </a:r>
              <a:endParaRPr lang="en-GB" dirty="0"/>
            </a:p>
          </p:txBody>
        </p:sp>
        <p:sp>
          <p:nvSpPr>
            <p:cNvPr id="43" name="Rectangle 42"/>
            <p:cNvSpPr/>
            <p:nvPr/>
          </p:nvSpPr>
          <p:spPr>
            <a:xfrm>
              <a:off x="654993" y="3313326"/>
              <a:ext cx="2160240" cy="936104"/>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Radius Studio</a:t>
              </a:r>
            </a:p>
            <a:p>
              <a:pPr algn="ctr"/>
              <a:endParaRPr lang="en-GB" dirty="0" smtClean="0"/>
            </a:p>
            <a:p>
              <a:pPr algn="ctr"/>
              <a:endParaRPr lang="en-GB" dirty="0" smtClean="0"/>
            </a:p>
          </p:txBody>
        </p:sp>
        <p:sp>
          <p:nvSpPr>
            <p:cNvPr id="51" name="Rectangle 50"/>
            <p:cNvSpPr/>
            <p:nvPr/>
          </p:nvSpPr>
          <p:spPr>
            <a:xfrm>
              <a:off x="799009" y="4408537"/>
              <a:ext cx="1872208" cy="720080"/>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a:p>
              <a:pPr algn="ctr"/>
              <a:endParaRPr lang="en-GB" dirty="0" smtClean="0"/>
            </a:p>
            <a:p>
              <a:pPr algn="ctr"/>
              <a:endParaRPr lang="en-GB" dirty="0" smtClean="0"/>
            </a:p>
            <a:p>
              <a:pPr algn="ctr"/>
              <a:r>
                <a:rPr lang="en-GB" dirty="0" smtClean="0"/>
                <a:t>Workflow Engine</a:t>
              </a:r>
            </a:p>
            <a:p>
              <a:pPr algn="ctr"/>
              <a:endParaRPr lang="en-GB" dirty="0" smtClean="0"/>
            </a:p>
            <a:p>
              <a:pPr algn="ctr"/>
              <a:endParaRPr lang="en-GB" dirty="0"/>
            </a:p>
          </p:txBody>
        </p:sp>
        <p:sp>
          <p:nvSpPr>
            <p:cNvPr id="108" name="Rectangle 107"/>
            <p:cNvSpPr/>
            <p:nvPr/>
          </p:nvSpPr>
          <p:spPr>
            <a:xfrm>
              <a:off x="727001" y="3673366"/>
              <a:ext cx="936104" cy="504056"/>
            </a:xfrm>
            <a:prstGeom prst="rect">
              <a:avLst/>
            </a:prstGeom>
            <a:solidFill>
              <a:schemeClr val="accent1">
                <a:alpha val="7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Web Interface</a:t>
              </a:r>
              <a:endParaRPr lang="en-GB" sz="1600" dirty="0"/>
            </a:p>
          </p:txBody>
        </p:sp>
        <p:sp>
          <p:nvSpPr>
            <p:cNvPr id="109" name="Rectangle 108"/>
            <p:cNvSpPr/>
            <p:nvPr/>
          </p:nvSpPr>
          <p:spPr>
            <a:xfrm>
              <a:off x="1807121" y="3673366"/>
              <a:ext cx="936104" cy="504056"/>
            </a:xfrm>
            <a:prstGeom prst="rect">
              <a:avLst/>
            </a:prstGeom>
            <a:solidFill>
              <a:schemeClr val="accent1">
                <a:alpha val="7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Web Services</a:t>
              </a:r>
              <a:endParaRPr lang="en-GB" sz="1600" dirty="0"/>
            </a:p>
          </p:txBody>
        </p:sp>
        <p:sp>
          <p:nvSpPr>
            <p:cNvPr id="116" name="TextBox 115"/>
            <p:cNvSpPr txBox="1"/>
            <p:nvPr/>
          </p:nvSpPr>
          <p:spPr>
            <a:xfrm>
              <a:off x="1951137" y="1278052"/>
              <a:ext cx="1008112" cy="235074"/>
            </a:xfrm>
            <a:prstGeom prst="rect">
              <a:avLst/>
            </a:prstGeom>
            <a:solidFill>
              <a:schemeClr val="accent1">
                <a:alpha val="7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lt1"/>
                  </a:solidFill>
                </a:rPr>
                <a:t>Windows</a:t>
              </a:r>
              <a:endParaRPr lang="en-GB" sz="1600" dirty="0">
                <a:solidFill>
                  <a:schemeClr val="lt1"/>
                </a:solidFill>
              </a:endParaRPr>
            </a:p>
          </p:txBody>
        </p:sp>
        <p:pic>
          <p:nvPicPr>
            <p:cNvPr id="1026" name="Picture 2" descr="C:\Users\lgzap\AppData\Local\Microsoft\Windows\Temporary Internet Files\Content.IE5\OTGPTV23\MC900431586[1].png"/>
            <p:cNvPicPr>
              <a:picLocks noChangeAspect="1" noChangeArrowheads="1"/>
            </p:cNvPicPr>
            <p:nvPr/>
          </p:nvPicPr>
          <p:blipFill>
            <a:blip r:embed="rId2" cstate="print"/>
            <a:srcRect/>
            <a:stretch>
              <a:fillRect/>
            </a:stretch>
          </p:blipFill>
          <p:spPr bwMode="auto">
            <a:xfrm>
              <a:off x="871017" y="4437112"/>
              <a:ext cx="412304" cy="412304"/>
            </a:xfrm>
            <a:prstGeom prst="rect">
              <a:avLst/>
            </a:prstGeom>
            <a:noFill/>
          </p:spPr>
        </p:pic>
        <p:sp>
          <p:nvSpPr>
            <p:cNvPr id="27" name="TextBox 26"/>
            <p:cNvSpPr txBox="1"/>
            <p:nvPr/>
          </p:nvSpPr>
          <p:spPr>
            <a:xfrm>
              <a:off x="943025" y="1700808"/>
              <a:ext cx="1800200" cy="504056"/>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lt1"/>
                  </a:solidFill>
                </a:rPr>
                <a:t>Conversion Tool:</a:t>
              </a:r>
            </a:p>
            <a:p>
              <a:pPr algn="ctr"/>
              <a:r>
                <a:rPr lang="en-GB" sz="1600" dirty="0" smtClean="0">
                  <a:solidFill>
                    <a:schemeClr val="lt1"/>
                  </a:solidFill>
                </a:rPr>
                <a:t>OGR2OGR</a:t>
              </a:r>
              <a:endParaRPr lang="en-GB" sz="1600" dirty="0">
                <a:solidFill>
                  <a:schemeClr val="lt1"/>
                </a:solidFill>
              </a:endParaRPr>
            </a:p>
          </p:txBody>
        </p:sp>
      </p:grpSp>
      <p:sp>
        <p:nvSpPr>
          <p:cNvPr id="129" name="Freeform 128"/>
          <p:cNvSpPr/>
          <p:nvPr/>
        </p:nvSpPr>
        <p:spPr>
          <a:xfrm>
            <a:off x="5159693" y="2348879"/>
            <a:ext cx="3176153" cy="3096345"/>
          </a:xfrm>
          <a:custGeom>
            <a:avLst/>
            <a:gdLst>
              <a:gd name="connsiteX0" fmla="*/ 2520215 w 3364030"/>
              <a:gd name="connsiteY0" fmla="*/ 0 h 3917482"/>
              <a:gd name="connsiteX1" fmla="*/ 2972602 w 3364030"/>
              <a:gd name="connsiteY1" fmla="*/ 808522 h 3917482"/>
              <a:gd name="connsiteX2" fmla="*/ 3290236 w 3364030"/>
              <a:gd name="connsiteY2" fmla="*/ 1848050 h 3917482"/>
              <a:gd name="connsiteX3" fmla="*/ 3136232 w 3364030"/>
              <a:gd name="connsiteY3" fmla="*/ 3243714 h 3917482"/>
              <a:gd name="connsiteX4" fmla="*/ 1923448 w 3364030"/>
              <a:gd name="connsiteY4" fmla="*/ 3657600 h 3917482"/>
              <a:gd name="connsiteX5" fmla="*/ 1009048 w 3364030"/>
              <a:gd name="connsiteY5" fmla="*/ 2935705 h 3917482"/>
              <a:gd name="connsiteX6" fmla="*/ 556661 w 3364030"/>
              <a:gd name="connsiteY6" fmla="*/ 1309036 h 3917482"/>
              <a:gd name="connsiteX7" fmla="*/ 36897 w 3364030"/>
              <a:gd name="connsiteY7" fmla="*/ 1347537 h 3917482"/>
              <a:gd name="connsiteX8" fmla="*/ 335280 w 3364030"/>
              <a:gd name="connsiteY8" fmla="*/ 3917482 h 3917482"/>
              <a:gd name="connsiteX0" fmla="*/ 2415789 w 3259604"/>
              <a:gd name="connsiteY0" fmla="*/ 0 h 3917482"/>
              <a:gd name="connsiteX1" fmla="*/ 2868176 w 3259604"/>
              <a:gd name="connsiteY1" fmla="*/ 808522 h 3917482"/>
              <a:gd name="connsiteX2" fmla="*/ 3185810 w 3259604"/>
              <a:gd name="connsiteY2" fmla="*/ 1848050 h 3917482"/>
              <a:gd name="connsiteX3" fmla="*/ 3031806 w 3259604"/>
              <a:gd name="connsiteY3" fmla="*/ 3243714 h 3917482"/>
              <a:gd name="connsiteX4" fmla="*/ 1819022 w 3259604"/>
              <a:gd name="connsiteY4" fmla="*/ 3657600 h 3917482"/>
              <a:gd name="connsiteX5" fmla="*/ 904622 w 3259604"/>
              <a:gd name="connsiteY5" fmla="*/ 2935705 h 3917482"/>
              <a:gd name="connsiteX6" fmla="*/ 452235 w 3259604"/>
              <a:gd name="connsiteY6" fmla="*/ 1309036 h 3917482"/>
              <a:gd name="connsiteX7" fmla="*/ 36897 w 3259604"/>
              <a:gd name="connsiteY7" fmla="*/ 1604831 h 3917482"/>
              <a:gd name="connsiteX8" fmla="*/ 230854 w 3259604"/>
              <a:gd name="connsiteY8" fmla="*/ 3917482 h 3917482"/>
              <a:gd name="connsiteX0" fmla="*/ 2438248 w 3282063"/>
              <a:gd name="connsiteY0" fmla="*/ 0 h 3917482"/>
              <a:gd name="connsiteX1" fmla="*/ 2890635 w 3282063"/>
              <a:gd name="connsiteY1" fmla="*/ 808522 h 3917482"/>
              <a:gd name="connsiteX2" fmla="*/ 3208269 w 3282063"/>
              <a:gd name="connsiteY2" fmla="*/ 1848050 h 3917482"/>
              <a:gd name="connsiteX3" fmla="*/ 3054265 w 3282063"/>
              <a:gd name="connsiteY3" fmla="*/ 3243714 h 3917482"/>
              <a:gd name="connsiteX4" fmla="*/ 1841481 w 3282063"/>
              <a:gd name="connsiteY4" fmla="*/ 3657600 h 3917482"/>
              <a:gd name="connsiteX5" fmla="*/ 927081 w 3282063"/>
              <a:gd name="connsiteY5" fmla="*/ 2935705 h 3917482"/>
              <a:gd name="connsiteX6" fmla="*/ 474694 w 3282063"/>
              <a:gd name="connsiteY6" fmla="*/ 1309036 h 3917482"/>
              <a:gd name="connsiteX7" fmla="*/ 59356 w 3282063"/>
              <a:gd name="connsiteY7" fmla="*/ 1604831 h 3917482"/>
              <a:gd name="connsiteX8" fmla="*/ 118559 w 3282063"/>
              <a:gd name="connsiteY8" fmla="*/ 2800951 h 3917482"/>
              <a:gd name="connsiteX9" fmla="*/ 253313 w 3282063"/>
              <a:gd name="connsiteY9" fmla="*/ 3917482 h 3917482"/>
              <a:gd name="connsiteX0" fmla="*/ 2412111 w 3255926"/>
              <a:gd name="connsiteY0" fmla="*/ 0 h 3917482"/>
              <a:gd name="connsiteX1" fmla="*/ 2864498 w 3255926"/>
              <a:gd name="connsiteY1" fmla="*/ 808522 h 3917482"/>
              <a:gd name="connsiteX2" fmla="*/ 3182132 w 3255926"/>
              <a:gd name="connsiteY2" fmla="*/ 1848050 h 3917482"/>
              <a:gd name="connsiteX3" fmla="*/ 3028128 w 3255926"/>
              <a:gd name="connsiteY3" fmla="*/ 3243714 h 3917482"/>
              <a:gd name="connsiteX4" fmla="*/ 1815344 w 3255926"/>
              <a:gd name="connsiteY4" fmla="*/ 3657600 h 3917482"/>
              <a:gd name="connsiteX5" fmla="*/ 900944 w 3255926"/>
              <a:gd name="connsiteY5" fmla="*/ 2935705 h 3917482"/>
              <a:gd name="connsiteX6" fmla="*/ 448557 w 3255926"/>
              <a:gd name="connsiteY6" fmla="*/ 1309036 h 3917482"/>
              <a:gd name="connsiteX7" fmla="*/ 33219 w 3255926"/>
              <a:gd name="connsiteY7" fmla="*/ 1604831 h 3917482"/>
              <a:gd name="connsiteX8" fmla="*/ 249244 w 3255926"/>
              <a:gd name="connsiteY8" fmla="*/ 2756959 h 3917482"/>
              <a:gd name="connsiteX9" fmla="*/ 227176 w 3255926"/>
              <a:gd name="connsiteY9" fmla="*/ 3917482 h 3917482"/>
              <a:gd name="connsiteX0" fmla="*/ 2268095 w 3111910"/>
              <a:gd name="connsiteY0" fmla="*/ 0 h 3917482"/>
              <a:gd name="connsiteX1" fmla="*/ 2720482 w 3111910"/>
              <a:gd name="connsiteY1" fmla="*/ 808522 h 3917482"/>
              <a:gd name="connsiteX2" fmla="*/ 3038116 w 3111910"/>
              <a:gd name="connsiteY2" fmla="*/ 1848050 h 3917482"/>
              <a:gd name="connsiteX3" fmla="*/ 2884112 w 3111910"/>
              <a:gd name="connsiteY3" fmla="*/ 3243714 h 3917482"/>
              <a:gd name="connsiteX4" fmla="*/ 1671328 w 3111910"/>
              <a:gd name="connsiteY4" fmla="*/ 3657600 h 3917482"/>
              <a:gd name="connsiteX5" fmla="*/ 756928 w 3111910"/>
              <a:gd name="connsiteY5" fmla="*/ 2935705 h 3917482"/>
              <a:gd name="connsiteX6" fmla="*/ 304541 w 3111910"/>
              <a:gd name="connsiteY6" fmla="*/ 1309036 h 3917482"/>
              <a:gd name="connsiteX7" fmla="*/ 33219 w 3111910"/>
              <a:gd name="connsiteY7" fmla="*/ 1604831 h 3917482"/>
              <a:gd name="connsiteX8" fmla="*/ 105228 w 3111910"/>
              <a:gd name="connsiteY8" fmla="*/ 2756959 h 3917482"/>
              <a:gd name="connsiteX9" fmla="*/ 83160 w 3111910"/>
              <a:gd name="connsiteY9" fmla="*/ 3917482 h 3917482"/>
              <a:gd name="connsiteX0" fmla="*/ 2270880 w 3114695"/>
              <a:gd name="connsiteY0" fmla="*/ 0 h 3917482"/>
              <a:gd name="connsiteX1" fmla="*/ 2723267 w 3114695"/>
              <a:gd name="connsiteY1" fmla="*/ 808522 h 3917482"/>
              <a:gd name="connsiteX2" fmla="*/ 3040901 w 3114695"/>
              <a:gd name="connsiteY2" fmla="*/ 1848050 h 3917482"/>
              <a:gd name="connsiteX3" fmla="*/ 2886897 w 3114695"/>
              <a:gd name="connsiteY3" fmla="*/ 3243714 h 3917482"/>
              <a:gd name="connsiteX4" fmla="*/ 1674113 w 3114695"/>
              <a:gd name="connsiteY4" fmla="*/ 3657600 h 3917482"/>
              <a:gd name="connsiteX5" fmla="*/ 759713 w 3114695"/>
              <a:gd name="connsiteY5" fmla="*/ 2935705 h 3917482"/>
              <a:gd name="connsiteX6" fmla="*/ 324036 w 3114695"/>
              <a:gd name="connsiteY6" fmla="*/ 1244791 h 3917482"/>
              <a:gd name="connsiteX7" fmla="*/ 36004 w 3114695"/>
              <a:gd name="connsiteY7" fmla="*/ 1604831 h 3917482"/>
              <a:gd name="connsiteX8" fmla="*/ 108013 w 3114695"/>
              <a:gd name="connsiteY8" fmla="*/ 2756959 h 3917482"/>
              <a:gd name="connsiteX9" fmla="*/ 85945 w 3114695"/>
              <a:gd name="connsiteY9" fmla="*/ 3917482 h 3917482"/>
              <a:gd name="connsiteX0" fmla="*/ 2342887 w 3186702"/>
              <a:gd name="connsiteY0" fmla="*/ 0 h 3917482"/>
              <a:gd name="connsiteX1" fmla="*/ 2795274 w 3186702"/>
              <a:gd name="connsiteY1" fmla="*/ 808522 h 3917482"/>
              <a:gd name="connsiteX2" fmla="*/ 3112908 w 3186702"/>
              <a:gd name="connsiteY2" fmla="*/ 1848050 h 3917482"/>
              <a:gd name="connsiteX3" fmla="*/ 2958904 w 3186702"/>
              <a:gd name="connsiteY3" fmla="*/ 3243714 h 3917482"/>
              <a:gd name="connsiteX4" fmla="*/ 1746120 w 3186702"/>
              <a:gd name="connsiteY4" fmla="*/ 3657600 h 3917482"/>
              <a:gd name="connsiteX5" fmla="*/ 831720 w 3186702"/>
              <a:gd name="connsiteY5" fmla="*/ 2935705 h 3917482"/>
              <a:gd name="connsiteX6" fmla="*/ 396043 w 3186702"/>
              <a:gd name="connsiteY6" fmla="*/ 1244791 h 3917482"/>
              <a:gd name="connsiteX7" fmla="*/ 36004 w 3186702"/>
              <a:gd name="connsiteY7" fmla="*/ 1604831 h 3917482"/>
              <a:gd name="connsiteX8" fmla="*/ 180020 w 3186702"/>
              <a:gd name="connsiteY8" fmla="*/ 2756959 h 3917482"/>
              <a:gd name="connsiteX9" fmla="*/ 157952 w 3186702"/>
              <a:gd name="connsiteY9" fmla="*/ 3917482 h 3917482"/>
              <a:gd name="connsiteX0" fmla="*/ 2270879 w 3114694"/>
              <a:gd name="connsiteY0" fmla="*/ 0 h 3917482"/>
              <a:gd name="connsiteX1" fmla="*/ 2723266 w 3114694"/>
              <a:gd name="connsiteY1" fmla="*/ 808522 h 3917482"/>
              <a:gd name="connsiteX2" fmla="*/ 3040900 w 3114694"/>
              <a:gd name="connsiteY2" fmla="*/ 1848050 h 3917482"/>
              <a:gd name="connsiteX3" fmla="*/ 2886896 w 3114694"/>
              <a:gd name="connsiteY3" fmla="*/ 3243714 h 3917482"/>
              <a:gd name="connsiteX4" fmla="*/ 1674112 w 3114694"/>
              <a:gd name="connsiteY4" fmla="*/ 3657600 h 3917482"/>
              <a:gd name="connsiteX5" fmla="*/ 759712 w 3114694"/>
              <a:gd name="connsiteY5" fmla="*/ 2935705 h 3917482"/>
              <a:gd name="connsiteX6" fmla="*/ 324035 w 3114694"/>
              <a:gd name="connsiteY6" fmla="*/ 1244791 h 3917482"/>
              <a:gd name="connsiteX7" fmla="*/ 36004 w 3114694"/>
              <a:gd name="connsiteY7" fmla="*/ 1820855 h 3917482"/>
              <a:gd name="connsiteX8" fmla="*/ 108012 w 3114694"/>
              <a:gd name="connsiteY8" fmla="*/ 2756959 h 3917482"/>
              <a:gd name="connsiteX9" fmla="*/ 85944 w 3114694"/>
              <a:gd name="connsiteY9" fmla="*/ 3917482 h 3917482"/>
              <a:gd name="connsiteX0" fmla="*/ 2258878 w 3102693"/>
              <a:gd name="connsiteY0" fmla="*/ 0 h 3917482"/>
              <a:gd name="connsiteX1" fmla="*/ 2711265 w 3102693"/>
              <a:gd name="connsiteY1" fmla="*/ 808522 h 3917482"/>
              <a:gd name="connsiteX2" fmla="*/ 3028899 w 3102693"/>
              <a:gd name="connsiteY2" fmla="*/ 1848050 h 3917482"/>
              <a:gd name="connsiteX3" fmla="*/ 2874895 w 3102693"/>
              <a:gd name="connsiteY3" fmla="*/ 3243714 h 3917482"/>
              <a:gd name="connsiteX4" fmla="*/ 1662111 w 3102693"/>
              <a:gd name="connsiteY4" fmla="*/ 3657600 h 3917482"/>
              <a:gd name="connsiteX5" fmla="*/ 747711 w 3102693"/>
              <a:gd name="connsiteY5" fmla="*/ 2935705 h 3917482"/>
              <a:gd name="connsiteX6" fmla="*/ 240027 w 3102693"/>
              <a:gd name="connsiteY6" fmla="*/ 1172783 h 3917482"/>
              <a:gd name="connsiteX7" fmla="*/ 24003 w 3102693"/>
              <a:gd name="connsiteY7" fmla="*/ 1820855 h 3917482"/>
              <a:gd name="connsiteX8" fmla="*/ 96011 w 3102693"/>
              <a:gd name="connsiteY8" fmla="*/ 2756959 h 3917482"/>
              <a:gd name="connsiteX9" fmla="*/ 73943 w 3102693"/>
              <a:gd name="connsiteY9" fmla="*/ 3917482 h 3917482"/>
              <a:gd name="connsiteX0" fmla="*/ 2330886 w 3174701"/>
              <a:gd name="connsiteY0" fmla="*/ 0 h 3917482"/>
              <a:gd name="connsiteX1" fmla="*/ 2783273 w 3174701"/>
              <a:gd name="connsiteY1" fmla="*/ 808522 h 3917482"/>
              <a:gd name="connsiteX2" fmla="*/ 3100907 w 3174701"/>
              <a:gd name="connsiteY2" fmla="*/ 1848050 h 3917482"/>
              <a:gd name="connsiteX3" fmla="*/ 2946903 w 3174701"/>
              <a:gd name="connsiteY3" fmla="*/ 3243714 h 3917482"/>
              <a:gd name="connsiteX4" fmla="*/ 1734119 w 3174701"/>
              <a:gd name="connsiteY4" fmla="*/ 3657600 h 3917482"/>
              <a:gd name="connsiteX5" fmla="*/ 819719 w 3174701"/>
              <a:gd name="connsiteY5" fmla="*/ 2935705 h 3917482"/>
              <a:gd name="connsiteX6" fmla="*/ 312035 w 3174701"/>
              <a:gd name="connsiteY6" fmla="*/ 1172783 h 3917482"/>
              <a:gd name="connsiteX7" fmla="*/ 24003 w 3174701"/>
              <a:gd name="connsiteY7" fmla="*/ 1820855 h 3917482"/>
              <a:gd name="connsiteX8" fmla="*/ 168019 w 3174701"/>
              <a:gd name="connsiteY8" fmla="*/ 2756959 h 3917482"/>
              <a:gd name="connsiteX9" fmla="*/ 145951 w 3174701"/>
              <a:gd name="connsiteY9" fmla="*/ 3917482 h 3917482"/>
              <a:gd name="connsiteX0" fmla="*/ 2330886 w 3174701"/>
              <a:gd name="connsiteY0" fmla="*/ 0 h 3917482"/>
              <a:gd name="connsiteX1" fmla="*/ 2783273 w 3174701"/>
              <a:gd name="connsiteY1" fmla="*/ 808522 h 3917482"/>
              <a:gd name="connsiteX2" fmla="*/ 3100907 w 3174701"/>
              <a:gd name="connsiteY2" fmla="*/ 1848050 h 3917482"/>
              <a:gd name="connsiteX3" fmla="*/ 2946903 w 3174701"/>
              <a:gd name="connsiteY3" fmla="*/ 3243714 h 3917482"/>
              <a:gd name="connsiteX4" fmla="*/ 1734119 w 3174701"/>
              <a:gd name="connsiteY4" fmla="*/ 3657600 h 3917482"/>
              <a:gd name="connsiteX5" fmla="*/ 888099 w 3174701"/>
              <a:gd name="connsiteY5" fmla="*/ 2684951 h 3917482"/>
              <a:gd name="connsiteX6" fmla="*/ 312035 w 3174701"/>
              <a:gd name="connsiteY6" fmla="*/ 1172783 h 3917482"/>
              <a:gd name="connsiteX7" fmla="*/ 24003 w 3174701"/>
              <a:gd name="connsiteY7" fmla="*/ 1820855 h 3917482"/>
              <a:gd name="connsiteX8" fmla="*/ 168019 w 3174701"/>
              <a:gd name="connsiteY8" fmla="*/ 2756959 h 3917482"/>
              <a:gd name="connsiteX9" fmla="*/ 145951 w 3174701"/>
              <a:gd name="connsiteY9" fmla="*/ 3917482 h 3917482"/>
              <a:gd name="connsiteX0" fmla="*/ 2258878 w 3102693"/>
              <a:gd name="connsiteY0" fmla="*/ 0 h 3917482"/>
              <a:gd name="connsiteX1" fmla="*/ 2711265 w 3102693"/>
              <a:gd name="connsiteY1" fmla="*/ 808522 h 3917482"/>
              <a:gd name="connsiteX2" fmla="*/ 3028899 w 3102693"/>
              <a:gd name="connsiteY2" fmla="*/ 1848050 h 3917482"/>
              <a:gd name="connsiteX3" fmla="*/ 2874895 w 3102693"/>
              <a:gd name="connsiteY3" fmla="*/ 3243714 h 3917482"/>
              <a:gd name="connsiteX4" fmla="*/ 1662111 w 3102693"/>
              <a:gd name="connsiteY4" fmla="*/ 3657600 h 3917482"/>
              <a:gd name="connsiteX5" fmla="*/ 816091 w 3102693"/>
              <a:gd name="connsiteY5" fmla="*/ 2684951 h 3917482"/>
              <a:gd name="connsiteX6" fmla="*/ 240027 w 3102693"/>
              <a:gd name="connsiteY6" fmla="*/ 1172783 h 3917482"/>
              <a:gd name="connsiteX7" fmla="*/ 24003 w 3102693"/>
              <a:gd name="connsiteY7" fmla="*/ 1892863 h 3917482"/>
              <a:gd name="connsiteX8" fmla="*/ 96011 w 3102693"/>
              <a:gd name="connsiteY8" fmla="*/ 2756959 h 3917482"/>
              <a:gd name="connsiteX9" fmla="*/ 73943 w 3102693"/>
              <a:gd name="connsiteY9" fmla="*/ 3917482 h 3917482"/>
              <a:gd name="connsiteX0" fmla="*/ 2290495 w 3134310"/>
              <a:gd name="connsiteY0" fmla="*/ 0 h 3917482"/>
              <a:gd name="connsiteX1" fmla="*/ 2742882 w 3134310"/>
              <a:gd name="connsiteY1" fmla="*/ 808522 h 3917482"/>
              <a:gd name="connsiteX2" fmla="*/ 3060516 w 3134310"/>
              <a:gd name="connsiteY2" fmla="*/ 1848050 h 3917482"/>
              <a:gd name="connsiteX3" fmla="*/ 2906512 w 3134310"/>
              <a:gd name="connsiteY3" fmla="*/ 3243714 h 3917482"/>
              <a:gd name="connsiteX4" fmla="*/ 1693728 w 3134310"/>
              <a:gd name="connsiteY4" fmla="*/ 3657600 h 3917482"/>
              <a:gd name="connsiteX5" fmla="*/ 847708 w 3134310"/>
              <a:gd name="connsiteY5" fmla="*/ 2684951 h 3917482"/>
              <a:gd name="connsiteX6" fmla="*/ 271644 w 3134310"/>
              <a:gd name="connsiteY6" fmla="*/ 1172783 h 3917482"/>
              <a:gd name="connsiteX7" fmla="*/ 55620 w 3134310"/>
              <a:gd name="connsiteY7" fmla="*/ 1892863 h 3917482"/>
              <a:gd name="connsiteX8" fmla="*/ 127628 w 3134310"/>
              <a:gd name="connsiteY8" fmla="*/ 2756959 h 3917482"/>
              <a:gd name="connsiteX9" fmla="*/ 105560 w 3134310"/>
              <a:gd name="connsiteY9" fmla="*/ 3917482 h 3917482"/>
              <a:gd name="connsiteX0" fmla="*/ 2290495 w 3134310"/>
              <a:gd name="connsiteY0" fmla="*/ 0 h 3917482"/>
              <a:gd name="connsiteX1" fmla="*/ 2742882 w 3134310"/>
              <a:gd name="connsiteY1" fmla="*/ 808522 h 3917482"/>
              <a:gd name="connsiteX2" fmla="*/ 3060516 w 3134310"/>
              <a:gd name="connsiteY2" fmla="*/ 1848050 h 3917482"/>
              <a:gd name="connsiteX3" fmla="*/ 2906512 w 3134310"/>
              <a:gd name="connsiteY3" fmla="*/ 3243714 h 3917482"/>
              <a:gd name="connsiteX4" fmla="*/ 1693728 w 3134310"/>
              <a:gd name="connsiteY4" fmla="*/ 3657600 h 3917482"/>
              <a:gd name="connsiteX5" fmla="*/ 847708 w 3134310"/>
              <a:gd name="connsiteY5" fmla="*/ 2684951 h 3917482"/>
              <a:gd name="connsiteX6" fmla="*/ 271644 w 3134310"/>
              <a:gd name="connsiteY6" fmla="*/ 1172783 h 3917482"/>
              <a:gd name="connsiteX7" fmla="*/ 55620 w 3134310"/>
              <a:gd name="connsiteY7" fmla="*/ 1892863 h 3917482"/>
              <a:gd name="connsiteX8" fmla="*/ 127628 w 3134310"/>
              <a:gd name="connsiteY8" fmla="*/ 2756959 h 3917482"/>
              <a:gd name="connsiteX9" fmla="*/ 105560 w 3134310"/>
              <a:gd name="connsiteY9" fmla="*/ 3917482 h 3917482"/>
              <a:gd name="connsiteX0" fmla="*/ 2290495 w 3134310"/>
              <a:gd name="connsiteY0" fmla="*/ 0 h 3917482"/>
              <a:gd name="connsiteX1" fmla="*/ 2742882 w 3134310"/>
              <a:gd name="connsiteY1" fmla="*/ 808522 h 3917482"/>
              <a:gd name="connsiteX2" fmla="*/ 3060516 w 3134310"/>
              <a:gd name="connsiteY2" fmla="*/ 1848050 h 3917482"/>
              <a:gd name="connsiteX3" fmla="*/ 2906512 w 3134310"/>
              <a:gd name="connsiteY3" fmla="*/ 3243714 h 3917482"/>
              <a:gd name="connsiteX4" fmla="*/ 1693728 w 3134310"/>
              <a:gd name="connsiteY4" fmla="*/ 3657600 h 3917482"/>
              <a:gd name="connsiteX5" fmla="*/ 847708 w 3134310"/>
              <a:gd name="connsiteY5" fmla="*/ 2684951 h 3917482"/>
              <a:gd name="connsiteX6" fmla="*/ 271644 w 3134310"/>
              <a:gd name="connsiteY6" fmla="*/ 1172783 h 3917482"/>
              <a:gd name="connsiteX7" fmla="*/ 55620 w 3134310"/>
              <a:gd name="connsiteY7" fmla="*/ 1892863 h 3917482"/>
              <a:gd name="connsiteX8" fmla="*/ 127628 w 3134310"/>
              <a:gd name="connsiteY8" fmla="*/ 2756959 h 3917482"/>
              <a:gd name="connsiteX9" fmla="*/ 105560 w 3134310"/>
              <a:gd name="connsiteY9" fmla="*/ 3917482 h 3917482"/>
              <a:gd name="connsiteX0" fmla="*/ 2298110 w 3141925"/>
              <a:gd name="connsiteY0" fmla="*/ 0 h 3917482"/>
              <a:gd name="connsiteX1" fmla="*/ 2750497 w 3141925"/>
              <a:gd name="connsiteY1" fmla="*/ 808522 h 3917482"/>
              <a:gd name="connsiteX2" fmla="*/ 3068131 w 3141925"/>
              <a:gd name="connsiteY2" fmla="*/ 1848050 h 3917482"/>
              <a:gd name="connsiteX3" fmla="*/ 2914127 w 3141925"/>
              <a:gd name="connsiteY3" fmla="*/ 3243714 h 3917482"/>
              <a:gd name="connsiteX4" fmla="*/ 1701343 w 3141925"/>
              <a:gd name="connsiteY4" fmla="*/ 3657600 h 3917482"/>
              <a:gd name="connsiteX5" fmla="*/ 855323 w 3141925"/>
              <a:gd name="connsiteY5" fmla="*/ 2684951 h 3917482"/>
              <a:gd name="connsiteX6" fmla="*/ 279259 w 3141925"/>
              <a:gd name="connsiteY6" fmla="*/ 1172783 h 3917482"/>
              <a:gd name="connsiteX7" fmla="*/ 63235 w 3141925"/>
              <a:gd name="connsiteY7" fmla="*/ 1892863 h 3917482"/>
              <a:gd name="connsiteX8" fmla="*/ 135243 w 3141925"/>
              <a:gd name="connsiteY8" fmla="*/ 2756959 h 3917482"/>
              <a:gd name="connsiteX9" fmla="*/ 113175 w 3141925"/>
              <a:gd name="connsiteY9" fmla="*/ 3917482 h 3917482"/>
              <a:gd name="connsiteX0" fmla="*/ 2298110 w 3141925"/>
              <a:gd name="connsiteY0" fmla="*/ 0 h 3917482"/>
              <a:gd name="connsiteX1" fmla="*/ 2750497 w 3141925"/>
              <a:gd name="connsiteY1" fmla="*/ 808522 h 3917482"/>
              <a:gd name="connsiteX2" fmla="*/ 3068131 w 3141925"/>
              <a:gd name="connsiteY2" fmla="*/ 1848050 h 3917482"/>
              <a:gd name="connsiteX3" fmla="*/ 2914127 w 3141925"/>
              <a:gd name="connsiteY3" fmla="*/ 3243714 h 3917482"/>
              <a:gd name="connsiteX4" fmla="*/ 1701343 w 3141925"/>
              <a:gd name="connsiteY4" fmla="*/ 3657600 h 3917482"/>
              <a:gd name="connsiteX5" fmla="*/ 855323 w 3141925"/>
              <a:gd name="connsiteY5" fmla="*/ 2684951 h 3917482"/>
              <a:gd name="connsiteX6" fmla="*/ 279259 w 3141925"/>
              <a:gd name="connsiteY6" fmla="*/ 1172783 h 3917482"/>
              <a:gd name="connsiteX7" fmla="*/ 63235 w 3141925"/>
              <a:gd name="connsiteY7" fmla="*/ 1892863 h 3917482"/>
              <a:gd name="connsiteX8" fmla="*/ 207252 w 3141925"/>
              <a:gd name="connsiteY8" fmla="*/ 2972983 h 3917482"/>
              <a:gd name="connsiteX9" fmla="*/ 113175 w 3141925"/>
              <a:gd name="connsiteY9" fmla="*/ 3917482 h 3917482"/>
              <a:gd name="connsiteX0" fmla="*/ 2298110 w 3141925"/>
              <a:gd name="connsiteY0" fmla="*/ 0 h 3917482"/>
              <a:gd name="connsiteX1" fmla="*/ 2511508 w 3141925"/>
              <a:gd name="connsiteY1" fmla="*/ 884751 h 3917482"/>
              <a:gd name="connsiteX2" fmla="*/ 3068131 w 3141925"/>
              <a:gd name="connsiteY2" fmla="*/ 1848050 h 3917482"/>
              <a:gd name="connsiteX3" fmla="*/ 2914127 w 3141925"/>
              <a:gd name="connsiteY3" fmla="*/ 3243714 h 3917482"/>
              <a:gd name="connsiteX4" fmla="*/ 1701343 w 3141925"/>
              <a:gd name="connsiteY4" fmla="*/ 3657600 h 3917482"/>
              <a:gd name="connsiteX5" fmla="*/ 855323 w 3141925"/>
              <a:gd name="connsiteY5" fmla="*/ 2684951 h 3917482"/>
              <a:gd name="connsiteX6" fmla="*/ 279259 w 3141925"/>
              <a:gd name="connsiteY6" fmla="*/ 1172783 h 3917482"/>
              <a:gd name="connsiteX7" fmla="*/ 63235 w 3141925"/>
              <a:gd name="connsiteY7" fmla="*/ 1892863 h 3917482"/>
              <a:gd name="connsiteX8" fmla="*/ 207252 w 3141925"/>
              <a:gd name="connsiteY8" fmla="*/ 2972983 h 3917482"/>
              <a:gd name="connsiteX9" fmla="*/ 113175 w 3141925"/>
              <a:gd name="connsiteY9" fmla="*/ 3917482 h 3917482"/>
              <a:gd name="connsiteX0" fmla="*/ 2298110 w 3121162"/>
              <a:gd name="connsiteY0" fmla="*/ 0 h 3917482"/>
              <a:gd name="connsiteX1" fmla="*/ 2511508 w 3121162"/>
              <a:gd name="connsiteY1" fmla="*/ 884751 h 3917482"/>
              <a:gd name="connsiteX2" fmla="*/ 2943556 w 3121162"/>
              <a:gd name="connsiteY2" fmla="*/ 1964871 h 3917482"/>
              <a:gd name="connsiteX3" fmla="*/ 2914127 w 3121162"/>
              <a:gd name="connsiteY3" fmla="*/ 3243714 h 3917482"/>
              <a:gd name="connsiteX4" fmla="*/ 1701343 w 3121162"/>
              <a:gd name="connsiteY4" fmla="*/ 3657600 h 3917482"/>
              <a:gd name="connsiteX5" fmla="*/ 855323 w 3121162"/>
              <a:gd name="connsiteY5" fmla="*/ 2684951 h 3917482"/>
              <a:gd name="connsiteX6" fmla="*/ 279259 w 3121162"/>
              <a:gd name="connsiteY6" fmla="*/ 1172783 h 3917482"/>
              <a:gd name="connsiteX7" fmla="*/ 63235 w 3121162"/>
              <a:gd name="connsiteY7" fmla="*/ 1892863 h 3917482"/>
              <a:gd name="connsiteX8" fmla="*/ 207252 w 3121162"/>
              <a:gd name="connsiteY8" fmla="*/ 2972983 h 3917482"/>
              <a:gd name="connsiteX9" fmla="*/ 113175 w 3121162"/>
              <a:gd name="connsiteY9" fmla="*/ 3917482 h 3917482"/>
              <a:gd name="connsiteX0" fmla="*/ 2298110 w 3150591"/>
              <a:gd name="connsiteY0" fmla="*/ 0 h 3917482"/>
              <a:gd name="connsiteX1" fmla="*/ 2511508 w 3150591"/>
              <a:gd name="connsiteY1" fmla="*/ 884751 h 3917482"/>
              <a:gd name="connsiteX2" fmla="*/ 2943556 w 3150591"/>
              <a:gd name="connsiteY2" fmla="*/ 1964871 h 3917482"/>
              <a:gd name="connsiteX3" fmla="*/ 2943556 w 3150591"/>
              <a:gd name="connsiteY3" fmla="*/ 3405031 h 3917482"/>
              <a:gd name="connsiteX4" fmla="*/ 1701343 w 3150591"/>
              <a:gd name="connsiteY4" fmla="*/ 3657600 h 3917482"/>
              <a:gd name="connsiteX5" fmla="*/ 855323 w 3150591"/>
              <a:gd name="connsiteY5" fmla="*/ 2684951 h 3917482"/>
              <a:gd name="connsiteX6" fmla="*/ 279259 w 3150591"/>
              <a:gd name="connsiteY6" fmla="*/ 1172783 h 3917482"/>
              <a:gd name="connsiteX7" fmla="*/ 63235 w 3150591"/>
              <a:gd name="connsiteY7" fmla="*/ 1892863 h 3917482"/>
              <a:gd name="connsiteX8" fmla="*/ 207252 w 3150591"/>
              <a:gd name="connsiteY8" fmla="*/ 2972983 h 3917482"/>
              <a:gd name="connsiteX9" fmla="*/ 113175 w 3150591"/>
              <a:gd name="connsiteY9" fmla="*/ 3917482 h 3917482"/>
              <a:gd name="connsiteX0" fmla="*/ 2298110 w 3150591"/>
              <a:gd name="connsiteY0" fmla="*/ 0 h 3917482"/>
              <a:gd name="connsiteX1" fmla="*/ 2655524 w 3150591"/>
              <a:gd name="connsiteY1" fmla="*/ 884751 h 3917482"/>
              <a:gd name="connsiteX2" fmla="*/ 2943556 w 3150591"/>
              <a:gd name="connsiteY2" fmla="*/ 1964871 h 3917482"/>
              <a:gd name="connsiteX3" fmla="*/ 2943556 w 3150591"/>
              <a:gd name="connsiteY3" fmla="*/ 3405031 h 3917482"/>
              <a:gd name="connsiteX4" fmla="*/ 1701343 w 3150591"/>
              <a:gd name="connsiteY4" fmla="*/ 3657600 h 3917482"/>
              <a:gd name="connsiteX5" fmla="*/ 855323 w 3150591"/>
              <a:gd name="connsiteY5" fmla="*/ 2684951 h 3917482"/>
              <a:gd name="connsiteX6" fmla="*/ 279259 w 3150591"/>
              <a:gd name="connsiteY6" fmla="*/ 1172783 h 3917482"/>
              <a:gd name="connsiteX7" fmla="*/ 63235 w 3150591"/>
              <a:gd name="connsiteY7" fmla="*/ 1892863 h 3917482"/>
              <a:gd name="connsiteX8" fmla="*/ 207252 w 3150591"/>
              <a:gd name="connsiteY8" fmla="*/ 2972983 h 3917482"/>
              <a:gd name="connsiteX9" fmla="*/ 113175 w 3150591"/>
              <a:gd name="connsiteY9" fmla="*/ 3917482 h 3917482"/>
              <a:gd name="connsiteX0" fmla="*/ 2298110 w 3150591"/>
              <a:gd name="connsiteY0" fmla="*/ 0 h 3917482"/>
              <a:gd name="connsiteX1" fmla="*/ 2439500 w 3150591"/>
              <a:gd name="connsiteY1" fmla="*/ 1028767 h 3917482"/>
              <a:gd name="connsiteX2" fmla="*/ 2943556 w 3150591"/>
              <a:gd name="connsiteY2" fmla="*/ 1964871 h 3917482"/>
              <a:gd name="connsiteX3" fmla="*/ 2943556 w 3150591"/>
              <a:gd name="connsiteY3" fmla="*/ 3405031 h 3917482"/>
              <a:gd name="connsiteX4" fmla="*/ 1701343 w 3150591"/>
              <a:gd name="connsiteY4" fmla="*/ 3657600 h 3917482"/>
              <a:gd name="connsiteX5" fmla="*/ 855323 w 3150591"/>
              <a:gd name="connsiteY5" fmla="*/ 2684951 h 3917482"/>
              <a:gd name="connsiteX6" fmla="*/ 279259 w 3150591"/>
              <a:gd name="connsiteY6" fmla="*/ 1172783 h 3917482"/>
              <a:gd name="connsiteX7" fmla="*/ 63235 w 3150591"/>
              <a:gd name="connsiteY7" fmla="*/ 1892863 h 3917482"/>
              <a:gd name="connsiteX8" fmla="*/ 207252 w 3150591"/>
              <a:gd name="connsiteY8" fmla="*/ 2972983 h 3917482"/>
              <a:gd name="connsiteX9" fmla="*/ 113175 w 3150591"/>
              <a:gd name="connsiteY9" fmla="*/ 3917482 h 3917482"/>
              <a:gd name="connsiteX0" fmla="*/ 2298110 w 3150591"/>
              <a:gd name="connsiteY0" fmla="*/ 0 h 3917482"/>
              <a:gd name="connsiteX1" fmla="*/ 2439500 w 3150591"/>
              <a:gd name="connsiteY1" fmla="*/ 1028767 h 3917482"/>
              <a:gd name="connsiteX2" fmla="*/ 2943556 w 3150591"/>
              <a:gd name="connsiteY2" fmla="*/ 1964871 h 3917482"/>
              <a:gd name="connsiteX3" fmla="*/ 2943556 w 3150591"/>
              <a:gd name="connsiteY3" fmla="*/ 3405031 h 3917482"/>
              <a:gd name="connsiteX4" fmla="*/ 1701343 w 3150591"/>
              <a:gd name="connsiteY4" fmla="*/ 3657600 h 3917482"/>
              <a:gd name="connsiteX5" fmla="*/ 855323 w 3150591"/>
              <a:gd name="connsiteY5" fmla="*/ 2684951 h 3917482"/>
              <a:gd name="connsiteX6" fmla="*/ 279259 w 3150591"/>
              <a:gd name="connsiteY6" fmla="*/ 1172783 h 3917482"/>
              <a:gd name="connsiteX7" fmla="*/ 63235 w 3150591"/>
              <a:gd name="connsiteY7" fmla="*/ 1892863 h 3917482"/>
              <a:gd name="connsiteX8" fmla="*/ 207252 w 3150591"/>
              <a:gd name="connsiteY8" fmla="*/ 2972983 h 3917482"/>
              <a:gd name="connsiteX9" fmla="*/ 113175 w 3150591"/>
              <a:gd name="connsiteY9" fmla="*/ 3917482 h 3917482"/>
              <a:gd name="connsiteX0" fmla="*/ 2298110 w 3150591"/>
              <a:gd name="connsiteY0" fmla="*/ 0 h 3917482"/>
              <a:gd name="connsiteX1" fmla="*/ 2439500 w 3150591"/>
              <a:gd name="connsiteY1" fmla="*/ 1028767 h 3917482"/>
              <a:gd name="connsiteX2" fmla="*/ 2943556 w 3150591"/>
              <a:gd name="connsiteY2" fmla="*/ 1964871 h 3917482"/>
              <a:gd name="connsiteX3" fmla="*/ 2943556 w 3150591"/>
              <a:gd name="connsiteY3" fmla="*/ 3405031 h 3917482"/>
              <a:gd name="connsiteX4" fmla="*/ 1701343 w 3150591"/>
              <a:gd name="connsiteY4" fmla="*/ 3657600 h 3917482"/>
              <a:gd name="connsiteX5" fmla="*/ 855323 w 3150591"/>
              <a:gd name="connsiteY5" fmla="*/ 2684951 h 3917482"/>
              <a:gd name="connsiteX6" fmla="*/ 279259 w 3150591"/>
              <a:gd name="connsiteY6" fmla="*/ 1172783 h 3917482"/>
              <a:gd name="connsiteX7" fmla="*/ 63235 w 3150591"/>
              <a:gd name="connsiteY7" fmla="*/ 1892863 h 3917482"/>
              <a:gd name="connsiteX8" fmla="*/ 207252 w 3150591"/>
              <a:gd name="connsiteY8" fmla="*/ 2972983 h 3917482"/>
              <a:gd name="connsiteX9" fmla="*/ 113175 w 3150591"/>
              <a:gd name="connsiteY9" fmla="*/ 3917482 h 3917482"/>
              <a:gd name="connsiteX0" fmla="*/ 2298110 w 3150591"/>
              <a:gd name="connsiteY0" fmla="*/ 0 h 3917482"/>
              <a:gd name="connsiteX1" fmla="*/ 2439500 w 3150591"/>
              <a:gd name="connsiteY1" fmla="*/ 1028767 h 3917482"/>
              <a:gd name="connsiteX2" fmla="*/ 2943556 w 3150591"/>
              <a:gd name="connsiteY2" fmla="*/ 1964871 h 3917482"/>
              <a:gd name="connsiteX3" fmla="*/ 2943556 w 3150591"/>
              <a:gd name="connsiteY3" fmla="*/ 3405031 h 3917482"/>
              <a:gd name="connsiteX4" fmla="*/ 1701343 w 3150591"/>
              <a:gd name="connsiteY4" fmla="*/ 3657600 h 3917482"/>
              <a:gd name="connsiteX5" fmla="*/ 855323 w 3150591"/>
              <a:gd name="connsiteY5" fmla="*/ 2684951 h 3917482"/>
              <a:gd name="connsiteX6" fmla="*/ 279259 w 3150591"/>
              <a:gd name="connsiteY6" fmla="*/ 1172783 h 3917482"/>
              <a:gd name="connsiteX7" fmla="*/ 63235 w 3150591"/>
              <a:gd name="connsiteY7" fmla="*/ 1892863 h 3917482"/>
              <a:gd name="connsiteX8" fmla="*/ 207252 w 3150591"/>
              <a:gd name="connsiteY8" fmla="*/ 2972983 h 3917482"/>
              <a:gd name="connsiteX9" fmla="*/ 113175 w 3150591"/>
              <a:gd name="connsiteY9" fmla="*/ 3917482 h 3917482"/>
              <a:gd name="connsiteX0" fmla="*/ 2298110 w 3150591"/>
              <a:gd name="connsiteY0" fmla="*/ 78798 h 3996280"/>
              <a:gd name="connsiteX1" fmla="*/ 2367492 w 3150591"/>
              <a:gd name="connsiteY1" fmla="*/ 171461 h 3996280"/>
              <a:gd name="connsiteX2" fmla="*/ 2439500 w 3150591"/>
              <a:gd name="connsiteY2" fmla="*/ 1107565 h 3996280"/>
              <a:gd name="connsiteX3" fmla="*/ 2943556 w 3150591"/>
              <a:gd name="connsiteY3" fmla="*/ 2043669 h 3996280"/>
              <a:gd name="connsiteX4" fmla="*/ 2943556 w 3150591"/>
              <a:gd name="connsiteY4" fmla="*/ 3483829 h 3996280"/>
              <a:gd name="connsiteX5" fmla="*/ 1701343 w 3150591"/>
              <a:gd name="connsiteY5" fmla="*/ 3736398 h 3996280"/>
              <a:gd name="connsiteX6" fmla="*/ 855323 w 3150591"/>
              <a:gd name="connsiteY6" fmla="*/ 2763749 h 3996280"/>
              <a:gd name="connsiteX7" fmla="*/ 279259 w 3150591"/>
              <a:gd name="connsiteY7" fmla="*/ 1251581 h 3996280"/>
              <a:gd name="connsiteX8" fmla="*/ 63235 w 3150591"/>
              <a:gd name="connsiteY8" fmla="*/ 1971661 h 3996280"/>
              <a:gd name="connsiteX9" fmla="*/ 207252 w 3150591"/>
              <a:gd name="connsiteY9" fmla="*/ 3051781 h 3996280"/>
              <a:gd name="connsiteX10" fmla="*/ 113175 w 3150591"/>
              <a:gd name="connsiteY10" fmla="*/ 3996280 h 3996280"/>
              <a:gd name="connsiteX0" fmla="*/ 2298110 w 3150591"/>
              <a:gd name="connsiteY0" fmla="*/ 275028 h 4192510"/>
              <a:gd name="connsiteX1" fmla="*/ 2367492 w 3150591"/>
              <a:gd name="connsiteY1" fmla="*/ 367691 h 4192510"/>
              <a:gd name="connsiteX2" fmla="*/ 2439500 w 3150591"/>
              <a:gd name="connsiteY2" fmla="*/ 1303795 h 4192510"/>
              <a:gd name="connsiteX3" fmla="*/ 2943556 w 3150591"/>
              <a:gd name="connsiteY3" fmla="*/ 2239899 h 4192510"/>
              <a:gd name="connsiteX4" fmla="*/ 2943556 w 3150591"/>
              <a:gd name="connsiteY4" fmla="*/ 3680059 h 4192510"/>
              <a:gd name="connsiteX5" fmla="*/ 1701343 w 3150591"/>
              <a:gd name="connsiteY5" fmla="*/ 3932628 h 4192510"/>
              <a:gd name="connsiteX6" fmla="*/ 855323 w 3150591"/>
              <a:gd name="connsiteY6" fmla="*/ 2959979 h 4192510"/>
              <a:gd name="connsiteX7" fmla="*/ 279259 w 3150591"/>
              <a:gd name="connsiteY7" fmla="*/ 1447811 h 4192510"/>
              <a:gd name="connsiteX8" fmla="*/ 63235 w 3150591"/>
              <a:gd name="connsiteY8" fmla="*/ 2167891 h 4192510"/>
              <a:gd name="connsiteX9" fmla="*/ 207252 w 3150591"/>
              <a:gd name="connsiteY9" fmla="*/ 3248011 h 4192510"/>
              <a:gd name="connsiteX10" fmla="*/ 113175 w 3150591"/>
              <a:gd name="connsiteY10" fmla="*/ 4192510 h 4192510"/>
              <a:gd name="connsiteX0" fmla="*/ 3951668 w 3951668"/>
              <a:gd name="connsiteY0" fmla="*/ 871747 h 4192510"/>
              <a:gd name="connsiteX1" fmla="*/ 2367492 w 3951668"/>
              <a:gd name="connsiteY1" fmla="*/ 367691 h 4192510"/>
              <a:gd name="connsiteX2" fmla="*/ 2439500 w 3951668"/>
              <a:gd name="connsiteY2" fmla="*/ 1303795 h 4192510"/>
              <a:gd name="connsiteX3" fmla="*/ 2943556 w 3951668"/>
              <a:gd name="connsiteY3" fmla="*/ 2239899 h 4192510"/>
              <a:gd name="connsiteX4" fmla="*/ 2943556 w 3951668"/>
              <a:gd name="connsiteY4" fmla="*/ 3680059 h 4192510"/>
              <a:gd name="connsiteX5" fmla="*/ 1701343 w 3951668"/>
              <a:gd name="connsiteY5" fmla="*/ 3932628 h 4192510"/>
              <a:gd name="connsiteX6" fmla="*/ 855323 w 3951668"/>
              <a:gd name="connsiteY6" fmla="*/ 2959979 h 4192510"/>
              <a:gd name="connsiteX7" fmla="*/ 279259 w 3951668"/>
              <a:gd name="connsiteY7" fmla="*/ 1447811 h 4192510"/>
              <a:gd name="connsiteX8" fmla="*/ 63235 w 3951668"/>
              <a:gd name="connsiteY8" fmla="*/ 2167891 h 4192510"/>
              <a:gd name="connsiteX9" fmla="*/ 207252 w 3951668"/>
              <a:gd name="connsiteY9" fmla="*/ 3248011 h 4192510"/>
              <a:gd name="connsiteX10" fmla="*/ 113175 w 3951668"/>
              <a:gd name="connsiteY10" fmla="*/ 4192510 h 4192510"/>
              <a:gd name="connsiteX0" fmla="*/ 3951668 w 3951668"/>
              <a:gd name="connsiteY0" fmla="*/ 511707 h 3832470"/>
              <a:gd name="connsiteX1" fmla="*/ 2367491 w 3951668"/>
              <a:gd name="connsiteY1" fmla="*/ 367691 h 3832470"/>
              <a:gd name="connsiteX2" fmla="*/ 2439500 w 3951668"/>
              <a:gd name="connsiteY2" fmla="*/ 943755 h 3832470"/>
              <a:gd name="connsiteX3" fmla="*/ 2943556 w 3951668"/>
              <a:gd name="connsiteY3" fmla="*/ 1879859 h 3832470"/>
              <a:gd name="connsiteX4" fmla="*/ 2943556 w 3951668"/>
              <a:gd name="connsiteY4" fmla="*/ 3320019 h 3832470"/>
              <a:gd name="connsiteX5" fmla="*/ 1701343 w 3951668"/>
              <a:gd name="connsiteY5" fmla="*/ 3572588 h 3832470"/>
              <a:gd name="connsiteX6" fmla="*/ 855323 w 3951668"/>
              <a:gd name="connsiteY6" fmla="*/ 2599939 h 3832470"/>
              <a:gd name="connsiteX7" fmla="*/ 279259 w 3951668"/>
              <a:gd name="connsiteY7" fmla="*/ 1087771 h 3832470"/>
              <a:gd name="connsiteX8" fmla="*/ 63235 w 3951668"/>
              <a:gd name="connsiteY8" fmla="*/ 1807851 h 3832470"/>
              <a:gd name="connsiteX9" fmla="*/ 207252 w 3951668"/>
              <a:gd name="connsiteY9" fmla="*/ 2887971 h 3832470"/>
              <a:gd name="connsiteX10" fmla="*/ 113175 w 3951668"/>
              <a:gd name="connsiteY10" fmla="*/ 3832470 h 3832470"/>
              <a:gd name="connsiteX0" fmla="*/ 2295483 w 3150591"/>
              <a:gd name="connsiteY0" fmla="*/ 0 h 3896827"/>
              <a:gd name="connsiteX1" fmla="*/ 2367491 w 3150591"/>
              <a:gd name="connsiteY1" fmla="*/ 432048 h 3896827"/>
              <a:gd name="connsiteX2" fmla="*/ 2439500 w 3150591"/>
              <a:gd name="connsiteY2" fmla="*/ 1008112 h 3896827"/>
              <a:gd name="connsiteX3" fmla="*/ 2943556 w 3150591"/>
              <a:gd name="connsiteY3" fmla="*/ 1944216 h 3896827"/>
              <a:gd name="connsiteX4" fmla="*/ 2943556 w 3150591"/>
              <a:gd name="connsiteY4" fmla="*/ 3384376 h 3896827"/>
              <a:gd name="connsiteX5" fmla="*/ 1701343 w 3150591"/>
              <a:gd name="connsiteY5" fmla="*/ 3636945 h 3896827"/>
              <a:gd name="connsiteX6" fmla="*/ 855323 w 3150591"/>
              <a:gd name="connsiteY6" fmla="*/ 2664296 h 3896827"/>
              <a:gd name="connsiteX7" fmla="*/ 279259 w 3150591"/>
              <a:gd name="connsiteY7" fmla="*/ 1152128 h 3896827"/>
              <a:gd name="connsiteX8" fmla="*/ 63235 w 3150591"/>
              <a:gd name="connsiteY8" fmla="*/ 1872208 h 3896827"/>
              <a:gd name="connsiteX9" fmla="*/ 207252 w 3150591"/>
              <a:gd name="connsiteY9" fmla="*/ 2952328 h 3896827"/>
              <a:gd name="connsiteX10" fmla="*/ 113175 w 3150591"/>
              <a:gd name="connsiteY10" fmla="*/ 3896827 h 3896827"/>
              <a:gd name="connsiteX0" fmla="*/ 2295483 w 3150591"/>
              <a:gd name="connsiteY0" fmla="*/ 0 h 3896827"/>
              <a:gd name="connsiteX1" fmla="*/ 2367491 w 3150591"/>
              <a:gd name="connsiteY1" fmla="*/ 432048 h 3896827"/>
              <a:gd name="connsiteX2" fmla="*/ 2511508 w 3150591"/>
              <a:gd name="connsiteY2" fmla="*/ 1008112 h 3896827"/>
              <a:gd name="connsiteX3" fmla="*/ 2943556 w 3150591"/>
              <a:gd name="connsiteY3" fmla="*/ 1944216 h 3896827"/>
              <a:gd name="connsiteX4" fmla="*/ 2943556 w 3150591"/>
              <a:gd name="connsiteY4" fmla="*/ 3384376 h 3896827"/>
              <a:gd name="connsiteX5" fmla="*/ 1701343 w 3150591"/>
              <a:gd name="connsiteY5" fmla="*/ 3636945 h 3896827"/>
              <a:gd name="connsiteX6" fmla="*/ 855323 w 3150591"/>
              <a:gd name="connsiteY6" fmla="*/ 2664296 h 3896827"/>
              <a:gd name="connsiteX7" fmla="*/ 279259 w 3150591"/>
              <a:gd name="connsiteY7" fmla="*/ 1152128 h 3896827"/>
              <a:gd name="connsiteX8" fmla="*/ 63235 w 3150591"/>
              <a:gd name="connsiteY8" fmla="*/ 1872208 h 3896827"/>
              <a:gd name="connsiteX9" fmla="*/ 207252 w 3150591"/>
              <a:gd name="connsiteY9" fmla="*/ 2952328 h 3896827"/>
              <a:gd name="connsiteX10" fmla="*/ 113175 w 3150591"/>
              <a:gd name="connsiteY10" fmla="*/ 3896827 h 3896827"/>
              <a:gd name="connsiteX0" fmla="*/ 2295483 w 3150591"/>
              <a:gd name="connsiteY0" fmla="*/ 0 h 3896827"/>
              <a:gd name="connsiteX1" fmla="*/ 2367491 w 3150591"/>
              <a:gd name="connsiteY1" fmla="*/ 432048 h 3896827"/>
              <a:gd name="connsiteX2" fmla="*/ 2511508 w 3150591"/>
              <a:gd name="connsiteY2" fmla="*/ 1008112 h 3896827"/>
              <a:gd name="connsiteX3" fmla="*/ 2943556 w 3150591"/>
              <a:gd name="connsiteY3" fmla="*/ 1944216 h 3896827"/>
              <a:gd name="connsiteX4" fmla="*/ 2943556 w 3150591"/>
              <a:gd name="connsiteY4" fmla="*/ 3384376 h 3896827"/>
              <a:gd name="connsiteX5" fmla="*/ 1701343 w 3150591"/>
              <a:gd name="connsiteY5" fmla="*/ 3636945 h 3896827"/>
              <a:gd name="connsiteX6" fmla="*/ 855323 w 3150591"/>
              <a:gd name="connsiteY6" fmla="*/ 2664296 h 3896827"/>
              <a:gd name="connsiteX7" fmla="*/ 279259 w 3150591"/>
              <a:gd name="connsiteY7" fmla="*/ 1152128 h 3896827"/>
              <a:gd name="connsiteX8" fmla="*/ 63235 w 3150591"/>
              <a:gd name="connsiteY8" fmla="*/ 1872208 h 3896827"/>
              <a:gd name="connsiteX9" fmla="*/ 207252 w 3150591"/>
              <a:gd name="connsiteY9" fmla="*/ 2952328 h 3896827"/>
              <a:gd name="connsiteX10" fmla="*/ 113175 w 3150591"/>
              <a:gd name="connsiteY10" fmla="*/ 3896827 h 3896827"/>
              <a:gd name="connsiteX0" fmla="*/ 2295483 w 3150591"/>
              <a:gd name="connsiteY0" fmla="*/ 0 h 3896827"/>
              <a:gd name="connsiteX1" fmla="*/ 2367491 w 3150591"/>
              <a:gd name="connsiteY1" fmla="*/ 432048 h 3896827"/>
              <a:gd name="connsiteX2" fmla="*/ 2511508 w 3150591"/>
              <a:gd name="connsiteY2" fmla="*/ 1008112 h 3896827"/>
              <a:gd name="connsiteX3" fmla="*/ 2943556 w 3150591"/>
              <a:gd name="connsiteY3" fmla="*/ 1944216 h 3896827"/>
              <a:gd name="connsiteX4" fmla="*/ 2943556 w 3150591"/>
              <a:gd name="connsiteY4" fmla="*/ 3384376 h 3896827"/>
              <a:gd name="connsiteX5" fmla="*/ 1701343 w 3150591"/>
              <a:gd name="connsiteY5" fmla="*/ 3636945 h 3896827"/>
              <a:gd name="connsiteX6" fmla="*/ 855323 w 3150591"/>
              <a:gd name="connsiteY6" fmla="*/ 2664296 h 3896827"/>
              <a:gd name="connsiteX7" fmla="*/ 279259 w 3150591"/>
              <a:gd name="connsiteY7" fmla="*/ 1152128 h 3896827"/>
              <a:gd name="connsiteX8" fmla="*/ 63235 w 3150591"/>
              <a:gd name="connsiteY8" fmla="*/ 1872208 h 3896827"/>
              <a:gd name="connsiteX9" fmla="*/ 207252 w 3150591"/>
              <a:gd name="connsiteY9" fmla="*/ 2952328 h 3896827"/>
              <a:gd name="connsiteX10" fmla="*/ 113175 w 3150591"/>
              <a:gd name="connsiteY10" fmla="*/ 3896827 h 3896827"/>
              <a:gd name="connsiteX0" fmla="*/ 2295483 w 3150591"/>
              <a:gd name="connsiteY0" fmla="*/ 0 h 3896827"/>
              <a:gd name="connsiteX1" fmla="*/ 2511508 w 3150591"/>
              <a:gd name="connsiteY1" fmla="*/ 1008112 h 3896827"/>
              <a:gd name="connsiteX2" fmla="*/ 2943556 w 3150591"/>
              <a:gd name="connsiteY2" fmla="*/ 1944216 h 3896827"/>
              <a:gd name="connsiteX3" fmla="*/ 2943556 w 3150591"/>
              <a:gd name="connsiteY3" fmla="*/ 3384376 h 3896827"/>
              <a:gd name="connsiteX4" fmla="*/ 1701343 w 3150591"/>
              <a:gd name="connsiteY4" fmla="*/ 3636945 h 3896827"/>
              <a:gd name="connsiteX5" fmla="*/ 855323 w 3150591"/>
              <a:gd name="connsiteY5" fmla="*/ 2664296 h 3896827"/>
              <a:gd name="connsiteX6" fmla="*/ 279259 w 3150591"/>
              <a:gd name="connsiteY6" fmla="*/ 1152128 h 3896827"/>
              <a:gd name="connsiteX7" fmla="*/ 63235 w 3150591"/>
              <a:gd name="connsiteY7" fmla="*/ 1872208 h 3896827"/>
              <a:gd name="connsiteX8" fmla="*/ 207252 w 3150591"/>
              <a:gd name="connsiteY8" fmla="*/ 2952328 h 3896827"/>
              <a:gd name="connsiteX9" fmla="*/ 113175 w 3150591"/>
              <a:gd name="connsiteY9" fmla="*/ 3896827 h 3896827"/>
              <a:gd name="connsiteX0" fmla="*/ 2295483 w 3138590"/>
              <a:gd name="connsiteY0" fmla="*/ 0 h 3896827"/>
              <a:gd name="connsiteX1" fmla="*/ 2511508 w 3138590"/>
              <a:gd name="connsiteY1" fmla="*/ 1008112 h 3896827"/>
              <a:gd name="connsiteX2" fmla="*/ 2871548 w 3138590"/>
              <a:gd name="connsiteY2" fmla="*/ 1991840 h 3896827"/>
              <a:gd name="connsiteX3" fmla="*/ 2943556 w 3138590"/>
              <a:gd name="connsiteY3" fmla="*/ 3384376 h 3896827"/>
              <a:gd name="connsiteX4" fmla="*/ 1701343 w 3138590"/>
              <a:gd name="connsiteY4" fmla="*/ 3636945 h 3896827"/>
              <a:gd name="connsiteX5" fmla="*/ 855323 w 3138590"/>
              <a:gd name="connsiteY5" fmla="*/ 2664296 h 3896827"/>
              <a:gd name="connsiteX6" fmla="*/ 279259 w 3138590"/>
              <a:gd name="connsiteY6" fmla="*/ 1152128 h 3896827"/>
              <a:gd name="connsiteX7" fmla="*/ 63235 w 3138590"/>
              <a:gd name="connsiteY7" fmla="*/ 1872208 h 3896827"/>
              <a:gd name="connsiteX8" fmla="*/ 207252 w 3138590"/>
              <a:gd name="connsiteY8" fmla="*/ 2952328 h 3896827"/>
              <a:gd name="connsiteX9" fmla="*/ 113175 w 3138590"/>
              <a:gd name="connsiteY9" fmla="*/ 3896827 h 3896827"/>
              <a:gd name="connsiteX0" fmla="*/ 2295483 w 3210598"/>
              <a:gd name="connsiteY0" fmla="*/ 0 h 3896827"/>
              <a:gd name="connsiteX1" fmla="*/ 2511508 w 3210598"/>
              <a:gd name="connsiteY1" fmla="*/ 1008112 h 3896827"/>
              <a:gd name="connsiteX2" fmla="*/ 2871548 w 3210598"/>
              <a:gd name="connsiteY2" fmla="*/ 1991840 h 3896827"/>
              <a:gd name="connsiteX3" fmla="*/ 3015564 w 3210598"/>
              <a:gd name="connsiteY3" fmla="*/ 3356915 h 3896827"/>
              <a:gd name="connsiteX4" fmla="*/ 1701343 w 3210598"/>
              <a:gd name="connsiteY4" fmla="*/ 3636945 h 3896827"/>
              <a:gd name="connsiteX5" fmla="*/ 855323 w 3210598"/>
              <a:gd name="connsiteY5" fmla="*/ 2664296 h 3896827"/>
              <a:gd name="connsiteX6" fmla="*/ 279259 w 3210598"/>
              <a:gd name="connsiteY6" fmla="*/ 1152128 h 3896827"/>
              <a:gd name="connsiteX7" fmla="*/ 63235 w 3210598"/>
              <a:gd name="connsiteY7" fmla="*/ 1872208 h 3896827"/>
              <a:gd name="connsiteX8" fmla="*/ 207252 w 3210598"/>
              <a:gd name="connsiteY8" fmla="*/ 2952328 h 3896827"/>
              <a:gd name="connsiteX9" fmla="*/ 113175 w 3210598"/>
              <a:gd name="connsiteY9" fmla="*/ 3896827 h 3896827"/>
              <a:gd name="connsiteX0" fmla="*/ 2295483 w 3207585"/>
              <a:gd name="connsiteY0" fmla="*/ 0 h 3896827"/>
              <a:gd name="connsiteX1" fmla="*/ 2511508 w 3207585"/>
              <a:gd name="connsiteY1" fmla="*/ 1008112 h 3896827"/>
              <a:gd name="connsiteX2" fmla="*/ 2871548 w 3207585"/>
              <a:gd name="connsiteY2" fmla="*/ 1991840 h 3896827"/>
              <a:gd name="connsiteX3" fmla="*/ 3015564 w 3207585"/>
              <a:gd name="connsiteY3" fmla="*/ 3356915 h 3896827"/>
              <a:gd name="connsiteX4" fmla="*/ 1719420 w 3207585"/>
              <a:gd name="connsiteY4" fmla="*/ 3584428 h 3896827"/>
              <a:gd name="connsiteX5" fmla="*/ 855323 w 3207585"/>
              <a:gd name="connsiteY5" fmla="*/ 2664296 h 3896827"/>
              <a:gd name="connsiteX6" fmla="*/ 279259 w 3207585"/>
              <a:gd name="connsiteY6" fmla="*/ 1152128 h 3896827"/>
              <a:gd name="connsiteX7" fmla="*/ 63235 w 3207585"/>
              <a:gd name="connsiteY7" fmla="*/ 1872208 h 3896827"/>
              <a:gd name="connsiteX8" fmla="*/ 207252 w 3207585"/>
              <a:gd name="connsiteY8" fmla="*/ 2952328 h 3896827"/>
              <a:gd name="connsiteX9" fmla="*/ 113175 w 3207585"/>
              <a:gd name="connsiteY9" fmla="*/ 3896827 h 3896827"/>
              <a:gd name="connsiteX0" fmla="*/ 2295483 w 3207585"/>
              <a:gd name="connsiteY0" fmla="*/ 0 h 3896827"/>
              <a:gd name="connsiteX1" fmla="*/ 2511508 w 3207585"/>
              <a:gd name="connsiteY1" fmla="*/ 1008112 h 3896827"/>
              <a:gd name="connsiteX2" fmla="*/ 2871548 w 3207585"/>
              <a:gd name="connsiteY2" fmla="*/ 1991840 h 3896827"/>
              <a:gd name="connsiteX3" fmla="*/ 3015564 w 3207585"/>
              <a:gd name="connsiteY3" fmla="*/ 3356915 h 3896827"/>
              <a:gd name="connsiteX4" fmla="*/ 1719420 w 3207585"/>
              <a:gd name="connsiteY4" fmla="*/ 3584428 h 3896827"/>
              <a:gd name="connsiteX5" fmla="*/ 855323 w 3207585"/>
              <a:gd name="connsiteY5" fmla="*/ 2664296 h 3896827"/>
              <a:gd name="connsiteX6" fmla="*/ 351269 w 3207585"/>
              <a:gd name="connsiteY6" fmla="*/ 1612652 h 3896827"/>
              <a:gd name="connsiteX7" fmla="*/ 63235 w 3207585"/>
              <a:gd name="connsiteY7" fmla="*/ 1872208 h 3896827"/>
              <a:gd name="connsiteX8" fmla="*/ 207252 w 3207585"/>
              <a:gd name="connsiteY8" fmla="*/ 2952328 h 3896827"/>
              <a:gd name="connsiteX9" fmla="*/ 113175 w 3207585"/>
              <a:gd name="connsiteY9" fmla="*/ 3896827 h 3896827"/>
              <a:gd name="connsiteX0" fmla="*/ 2340260 w 3252362"/>
              <a:gd name="connsiteY0" fmla="*/ 0 h 3896827"/>
              <a:gd name="connsiteX1" fmla="*/ 2556285 w 3252362"/>
              <a:gd name="connsiteY1" fmla="*/ 1008112 h 3896827"/>
              <a:gd name="connsiteX2" fmla="*/ 2916325 w 3252362"/>
              <a:gd name="connsiteY2" fmla="*/ 1991840 h 3896827"/>
              <a:gd name="connsiteX3" fmla="*/ 3060341 w 3252362"/>
              <a:gd name="connsiteY3" fmla="*/ 3356915 h 3896827"/>
              <a:gd name="connsiteX4" fmla="*/ 1764197 w 3252362"/>
              <a:gd name="connsiteY4" fmla="*/ 3584428 h 3896827"/>
              <a:gd name="connsiteX5" fmla="*/ 900100 w 3252362"/>
              <a:gd name="connsiteY5" fmla="*/ 2664296 h 3896827"/>
              <a:gd name="connsiteX6" fmla="*/ 108012 w 3252362"/>
              <a:gd name="connsiteY6" fmla="*/ 1872208 h 3896827"/>
              <a:gd name="connsiteX7" fmla="*/ 252029 w 3252362"/>
              <a:gd name="connsiteY7" fmla="*/ 2952328 h 3896827"/>
              <a:gd name="connsiteX8" fmla="*/ 157952 w 3252362"/>
              <a:gd name="connsiteY8" fmla="*/ 3896827 h 3896827"/>
              <a:gd name="connsiteX0" fmla="*/ 2204767 w 3116869"/>
              <a:gd name="connsiteY0" fmla="*/ 0 h 3896827"/>
              <a:gd name="connsiteX1" fmla="*/ 2420792 w 3116869"/>
              <a:gd name="connsiteY1" fmla="*/ 1008112 h 3896827"/>
              <a:gd name="connsiteX2" fmla="*/ 2780832 w 3116869"/>
              <a:gd name="connsiteY2" fmla="*/ 1991840 h 3896827"/>
              <a:gd name="connsiteX3" fmla="*/ 2924848 w 3116869"/>
              <a:gd name="connsiteY3" fmla="*/ 3356915 h 3896827"/>
              <a:gd name="connsiteX4" fmla="*/ 1628704 w 3116869"/>
              <a:gd name="connsiteY4" fmla="*/ 3584428 h 3896827"/>
              <a:gd name="connsiteX5" fmla="*/ 764607 w 3116869"/>
              <a:gd name="connsiteY5" fmla="*/ 2664296 h 3896827"/>
              <a:gd name="connsiteX6" fmla="*/ 116536 w 3116869"/>
              <a:gd name="connsiteY6" fmla="*/ 2952328 h 3896827"/>
              <a:gd name="connsiteX7" fmla="*/ 22459 w 3116869"/>
              <a:gd name="connsiteY7" fmla="*/ 3896827 h 3896827"/>
              <a:gd name="connsiteX0" fmla="*/ 2182308 w 3094410"/>
              <a:gd name="connsiteY0" fmla="*/ 0 h 3896827"/>
              <a:gd name="connsiteX1" fmla="*/ 2398333 w 3094410"/>
              <a:gd name="connsiteY1" fmla="*/ 1008112 h 3896827"/>
              <a:gd name="connsiteX2" fmla="*/ 2758373 w 3094410"/>
              <a:gd name="connsiteY2" fmla="*/ 1991840 h 3896827"/>
              <a:gd name="connsiteX3" fmla="*/ 2902389 w 3094410"/>
              <a:gd name="connsiteY3" fmla="*/ 3356915 h 3896827"/>
              <a:gd name="connsiteX4" fmla="*/ 1606245 w 3094410"/>
              <a:gd name="connsiteY4" fmla="*/ 3584428 h 3896827"/>
              <a:gd name="connsiteX5" fmla="*/ 742148 w 3094410"/>
              <a:gd name="connsiteY5" fmla="*/ 2664296 h 3896827"/>
              <a:gd name="connsiteX6" fmla="*/ 0 w 3094410"/>
              <a:gd name="connsiteY6" fmla="*/ 3896827 h 3896827"/>
              <a:gd name="connsiteX0" fmla="*/ 2283930 w 3196032"/>
              <a:gd name="connsiteY0" fmla="*/ 0 h 3896827"/>
              <a:gd name="connsiteX1" fmla="*/ 2499955 w 3196032"/>
              <a:gd name="connsiteY1" fmla="*/ 1008112 h 3896827"/>
              <a:gd name="connsiteX2" fmla="*/ 2859995 w 3196032"/>
              <a:gd name="connsiteY2" fmla="*/ 1991840 h 3896827"/>
              <a:gd name="connsiteX3" fmla="*/ 3004011 w 3196032"/>
              <a:gd name="connsiteY3" fmla="*/ 3356915 h 3896827"/>
              <a:gd name="connsiteX4" fmla="*/ 1707867 w 3196032"/>
              <a:gd name="connsiteY4" fmla="*/ 3584428 h 3896827"/>
              <a:gd name="connsiteX5" fmla="*/ 267707 w 3196032"/>
              <a:gd name="connsiteY5" fmla="*/ 2598540 h 3896827"/>
              <a:gd name="connsiteX6" fmla="*/ 101622 w 3196032"/>
              <a:gd name="connsiteY6" fmla="*/ 3896827 h 3896827"/>
              <a:gd name="connsiteX0" fmla="*/ 2283931 w 3196033"/>
              <a:gd name="connsiteY0" fmla="*/ 0 h 3896827"/>
              <a:gd name="connsiteX1" fmla="*/ 2499956 w 3196033"/>
              <a:gd name="connsiteY1" fmla="*/ 1008112 h 3896827"/>
              <a:gd name="connsiteX2" fmla="*/ 2859996 w 3196033"/>
              <a:gd name="connsiteY2" fmla="*/ 1991840 h 3896827"/>
              <a:gd name="connsiteX3" fmla="*/ 3004012 w 3196033"/>
              <a:gd name="connsiteY3" fmla="*/ 3356915 h 3896827"/>
              <a:gd name="connsiteX4" fmla="*/ 1707868 w 3196033"/>
              <a:gd name="connsiteY4" fmla="*/ 3432753 h 3896827"/>
              <a:gd name="connsiteX5" fmla="*/ 267708 w 3196033"/>
              <a:gd name="connsiteY5" fmla="*/ 2598540 h 3896827"/>
              <a:gd name="connsiteX6" fmla="*/ 101623 w 3196033"/>
              <a:gd name="connsiteY6" fmla="*/ 3896827 h 3896827"/>
              <a:gd name="connsiteX0" fmla="*/ 2124235 w 3036337"/>
              <a:gd name="connsiteY0" fmla="*/ 0 h 3887778"/>
              <a:gd name="connsiteX1" fmla="*/ 2340260 w 3036337"/>
              <a:gd name="connsiteY1" fmla="*/ 1008112 h 3887778"/>
              <a:gd name="connsiteX2" fmla="*/ 2700300 w 3036337"/>
              <a:gd name="connsiteY2" fmla="*/ 1991840 h 3887778"/>
              <a:gd name="connsiteX3" fmla="*/ 2844316 w 3036337"/>
              <a:gd name="connsiteY3" fmla="*/ 3356915 h 3887778"/>
              <a:gd name="connsiteX4" fmla="*/ 1548172 w 3036337"/>
              <a:gd name="connsiteY4" fmla="*/ 3432753 h 3887778"/>
              <a:gd name="connsiteX5" fmla="*/ 108012 w 3036337"/>
              <a:gd name="connsiteY5" fmla="*/ 2598540 h 3887778"/>
              <a:gd name="connsiteX6" fmla="*/ 900101 w 3036337"/>
              <a:gd name="connsiteY6" fmla="*/ 3887778 h 3887778"/>
              <a:gd name="connsiteX0" fmla="*/ 2124235 w 3036337"/>
              <a:gd name="connsiteY0" fmla="*/ 0 h 3887778"/>
              <a:gd name="connsiteX1" fmla="*/ 2340260 w 3036337"/>
              <a:gd name="connsiteY1" fmla="*/ 1008112 h 3887778"/>
              <a:gd name="connsiteX2" fmla="*/ 2700300 w 3036337"/>
              <a:gd name="connsiteY2" fmla="*/ 1991840 h 3887778"/>
              <a:gd name="connsiteX3" fmla="*/ 2844316 w 3036337"/>
              <a:gd name="connsiteY3" fmla="*/ 3356915 h 3887778"/>
              <a:gd name="connsiteX4" fmla="*/ 1548172 w 3036337"/>
              <a:gd name="connsiteY4" fmla="*/ 3432753 h 3887778"/>
              <a:gd name="connsiteX5" fmla="*/ 108012 w 3036337"/>
              <a:gd name="connsiteY5" fmla="*/ 2598540 h 3887778"/>
              <a:gd name="connsiteX6" fmla="*/ 900101 w 3036337"/>
              <a:gd name="connsiteY6" fmla="*/ 3887778 h 3887778"/>
              <a:gd name="connsiteX0" fmla="*/ 2196242 w 3108344"/>
              <a:gd name="connsiteY0" fmla="*/ 0 h 3887778"/>
              <a:gd name="connsiteX1" fmla="*/ 2412267 w 3108344"/>
              <a:gd name="connsiteY1" fmla="*/ 1008112 h 3887778"/>
              <a:gd name="connsiteX2" fmla="*/ 2772307 w 3108344"/>
              <a:gd name="connsiteY2" fmla="*/ 1991840 h 3887778"/>
              <a:gd name="connsiteX3" fmla="*/ 2916323 w 3108344"/>
              <a:gd name="connsiteY3" fmla="*/ 3356915 h 3887778"/>
              <a:gd name="connsiteX4" fmla="*/ 1620179 w 3108344"/>
              <a:gd name="connsiteY4" fmla="*/ 3432753 h 3887778"/>
              <a:gd name="connsiteX5" fmla="*/ 108012 w 3108344"/>
              <a:gd name="connsiteY5" fmla="*/ 2674378 h 3887778"/>
              <a:gd name="connsiteX6" fmla="*/ 972108 w 3108344"/>
              <a:gd name="connsiteY6" fmla="*/ 3887778 h 3887778"/>
              <a:gd name="connsiteX0" fmla="*/ 2184240 w 3096342"/>
              <a:gd name="connsiteY0" fmla="*/ 0 h 3963616"/>
              <a:gd name="connsiteX1" fmla="*/ 2400265 w 3096342"/>
              <a:gd name="connsiteY1" fmla="*/ 1008112 h 3963616"/>
              <a:gd name="connsiteX2" fmla="*/ 2760305 w 3096342"/>
              <a:gd name="connsiteY2" fmla="*/ 1991840 h 3963616"/>
              <a:gd name="connsiteX3" fmla="*/ 2904321 w 3096342"/>
              <a:gd name="connsiteY3" fmla="*/ 3356915 h 3963616"/>
              <a:gd name="connsiteX4" fmla="*/ 1608177 w 3096342"/>
              <a:gd name="connsiteY4" fmla="*/ 3432753 h 3963616"/>
              <a:gd name="connsiteX5" fmla="*/ 96010 w 3096342"/>
              <a:gd name="connsiteY5" fmla="*/ 2674378 h 3963616"/>
              <a:gd name="connsiteX6" fmla="*/ 1032114 w 3096342"/>
              <a:gd name="connsiteY6" fmla="*/ 3963616 h 3963616"/>
              <a:gd name="connsiteX0" fmla="*/ 2184240 w 3036336"/>
              <a:gd name="connsiteY0" fmla="*/ 0 h 3963616"/>
              <a:gd name="connsiteX1" fmla="*/ 2400265 w 3036336"/>
              <a:gd name="connsiteY1" fmla="*/ 1008112 h 3963616"/>
              <a:gd name="connsiteX2" fmla="*/ 2904321 w 3036336"/>
              <a:gd name="connsiteY2" fmla="*/ 3356915 h 3963616"/>
              <a:gd name="connsiteX3" fmla="*/ 1608177 w 3036336"/>
              <a:gd name="connsiteY3" fmla="*/ 3432753 h 3963616"/>
              <a:gd name="connsiteX4" fmla="*/ 96010 w 3036336"/>
              <a:gd name="connsiteY4" fmla="*/ 2674378 h 3963616"/>
              <a:gd name="connsiteX5" fmla="*/ 1032114 w 3036336"/>
              <a:gd name="connsiteY5" fmla="*/ 3963616 h 3963616"/>
              <a:gd name="connsiteX0" fmla="*/ 2184240 w 3060338"/>
              <a:gd name="connsiteY0" fmla="*/ 0 h 3963616"/>
              <a:gd name="connsiteX1" fmla="*/ 2544282 w 3060338"/>
              <a:gd name="connsiteY1" fmla="*/ 1005952 h 3963616"/>
              <a:gd name="connsiteX2" fmla="*/ 2904321 w 3060338"/>
              <a:gd name="connsiteY2" fmla="*/ 3356915 h 3963616"/>
              <a:gd name="connsiteX3" fmla="*/ 1608177 w 3060338"/>
              <a:gd name="connsiteY3" fmla="*/ 3432753 h 3963616"/>
              <a:gd name="connsiteX4" fmla="*/ 96010 w 3060338"/>
              <a:gd name="connsiteY4" fmla="*/ 2674378 h 3963616"/>
              <a:gd name="connsiteX5" fmla="*/ 1032114 w 3060338"/>
              <a:gd name="connsiteY5" fmla="*/ 3963616 h 3963616"/>
              <a:gd name="connsiteX0" fmla="*/ 2184240 w 3312366"/>
              <a:gd name="connsiteY0" fmla="*/ 0 h 3963616"/>
              <a:gd name="connsiteX1" fmla="*/ 2544282 w 3312366"/>
              <a:gd name="connsiteY1" fmla="*/ 1005952 h 3963616"/>
              <a:gd name="connsiteX2" fmla="*/ 2904321 w 3312366"/>
              <a:gd name="connsiteY2" fmla="*/ 3356915 h 3963616"/>
              <a:gd name="connsiteX3" fmla="*/ 96010 w 3312366"/>
              <a:gd name="connsiteY3" fmla="*/ 2674378 h 3963616"/>
              <a:gd name="connsiteX4" fmla="*/ 1032114 w 3312366"/>
              <a:gd name="connsiteY4" fmla="*/ 3963616 h 3963616"/>
              <a:gd name="connsiteX0" fmla="*/ 2184240 w 3240359"/>
              <a:gd name="connsiteY0" fmla="*/ 0 h 3963616"/>
              <a:gd name="connsiteX1" fmla="*/ 2544282 w 3240359"/>
              <a:gd name="connsiteY1" fmla="*/ 1005952 h 3963616"/>
              <a:gd name="connsiteX2" fmla="*/ 2832314 w 3240359"/>
              <a:gd name="connsiteY2" fmla="*/ 3584428 h 3963616"/>
              <a:gd name="connsiteX3" fmla="*/ 96010 w 3240359"/>
              <a:gd name="connsiteY3" fmla="*/ 2674378 h 3963616"/>
              <a:gd name="connsiteX4" fmla="*/ 1032114 w 3240359"/>
              <a:gd name="connsiteY4" fmla="*/ 3963616 h 3963616"/>
              <a:gd name="connsiteX0" fmla="*/ 2184240 w 3240359"/>
              <a:gd name="connsiteY0" fmla="*/ 0 h 3963616"/>
              <a:gd name="connsiteX1" fmla="*/ 2544282 w 3240359"/>
              <a:gd name="connsiteY1" fmla="*/ 1005952 h 3963616"/>
              <a:gd name="connsiteX2" fmla="*/ 2832314 w 3240359"/>
              <a:gd name="connsiteY2" fmla="*/ 3584428 h 3963616"/>
              <a:gd name="connsiteX3" fmla="*/ 96010 w 3240359"/>
              <a:gd name="connsiteY3" fmla="*/ 2674378 h 3963616"/>
              <a:gd name="connsiteX4" fmla="*/ 1032114 w 3240359"/>
              <a:gd name="connsiteY4" fmla="*/ 3963616 h 3963616"/>
              <a:gd name="connsiteX0" fmla="*/ 2184240 w 3240359"/>
              <a:gd name="connsiteY0" fmla="*/ 0 h 3963616"/>
              <a:gd name="connsiteX1" fmla="*/ 2400267 w 3240359"/>
              <a:gd name="connsiteY1" fmla="*/ 1081790 h 3963616"/>
              <a:gd name="connsiteX2" fmla="*/ 2832314 w 3240359"/>
              <a:gd name="connsiteY2" fmla="*/ 3584428 h 3963616"/>
              <a:gd name="connsiteX3" fmla="*/ 96010 w 3240359"/>
              <a:gd name="connsiteY3" fmla="*/ 2674378 h 3963616"/>
              <a:gd name="connsiteX4" fmla="*/ 1032114 w 3240359"/>
              <a:gd name="connsiteY4" fmla="*/ 3963616 h 3963616"/>
              <a:gd name="connsiteX0" fmla="*/ 2184240 w 3346325"/>
              <a:gd name="connsiteY0" fmla="*/ 0 h 3963616"/>
              <a:gd name="connsiteX1" fmla="*/ 2400267 w 3346325"/>
              <a:gd name="connsiteY1" fmla="*/ 1081790 h 3963616"/>
              <a:gd name="connsiteX2" fmla="*/ 2832314 w 3346325"/>
              <a:gd name="connsiteY2" fmla="*/ 3584428 h 3963616"/>
              <a:gd name="connsiteX3" fmla="*/ 96010 w 3346325"/>
              <a:gd name="connsiteY3" fmla="*/ 2674378 h 3963616"/>
              <a:gd name="connsiteX4" fmla="*/ 1032114 w 3346325"/>
              <a:gd name="connsiteY4" fmla="*/ 3963616 h 3963616"/>
              <a:gd name="connsiteX0" fmla="*/ 2184240 w 3346326"/>
              <a:gd name="connsiteY0" fmla="*/ 0 h 3963616"/>
              <a:gd name="connsiteX1" fmla="*/ 2400267 w 3346326"/>
              <a:gd name="connsiteY1" fmla="*/ 1081790 h 3963616"/>
              <a:gd name="connsiteX2" fmla="*/ 2832315 w 3346326"/>
              <a:gd name="connsiteY2" fmla="*/ 3508591 h 3963616"/>
              <a:gd name="connsiteX3" fmla="*/ 96010 w 3346326"/>
              <a:gd name="connsiteY3" fmla="*/ 2674378 h 3963616"/>
              <a:gd name="connsiteX4" fmla="*/ 1032114 w 3346326"/>
              <a:gd name="connsiteY4" fmla="*/ 3963616 h 3963616"/>
              <a:gd name="connsiteX0" fmla="*/ 2184240 w 3346326"/>
              <a:gd name="connsiteY0" fmla="*/ 0 h 4039454"/>
              <a:gd name="connsiteX1" fmla="*/ 2400267 w 3346326"/>
              <a:gd name="connsiteY1" fmla="*/ 1081790 h 4039454"/>
              <a:gd name="connsiteX2" fmla="*/ 2832315 w 3346326"/>
              <a:gd name="connsiteY2" fmla="*/ 3508591 h 4039454"/>
              <a:gd name="connsiteX3" fmla="*/ 96010 w 3346326"/>
              <a:gd name="connsiteY3" fmla="*/ 2674378 h 4039454"/>
              <a:gd name="connsiteX4" fmla="*/ 1536170 w 3346326"/>
              <a:gd name="connsiteY4" fmla="*/ 4039454 h 4039454"/>
              <a:gd name="connsiteX0" fmla="*/ 2184240 w 3327326"/>
              <a:gd name="connsiteY0" fmla="*/ 0 h 4039454"/>
              <a:gd name="connsiteX1" fmla="*/ 2400267 w 3327326"/>
              <a:gd name="connsiteY1" fmla="*/ 1081790 h 4039454"/>
              <a:gd name="connsiteX2" fmla="*/ 2832315 w 3327326"/>
              <a:gd name="connsiteY2" fmla="*/ 3508591 h 4039454"/>
              <a:gd name="connsiteX3" fmla="*/ 96010 w 3327326"/>
              <a:gd name="connsiteY3" fmla="*/ 2674378 h 4039454"/>
              <a:gd name="connsiteX4" fmla="*/ 1536170 w 3327326"/>
              <a:gd name="connsiteY4" fmla="*/ 4039454 h 4039454"/>
              <a:gd name="connsiteX0" fmla="*/ 2184240 w 3327326"/>
              <a:gd name="connsiteY0" fmla="*/ 0 h 4039454"/>
              <a:gd name="connsiteX1" fmla="*/ 2400267 w 3327326"/>
              <a:gd name="connsiteY1" fmla="*/ 1081790 h 4039454"/>
              <a:gd name="connsiteX2" fmla="*/ 2832315 w 3327326"/>
              <a:gd name="connsiteY2" fmla="*/ 3508591 h 4039454"/>
              <a:gd name="connsiteX3" fmla="*/ 96010 w 3327326"/>
              <a:gd name="connsiteY3" fmla="*/ 2674378 h 4039454"/>
              <a:gd name="connsiteX4" fmla="*/ 1536170 w 3327326"/>
              <a:gd name="connsiteY4" fmla="*/ 4039454 h 4039454"/>
              <a:gd name="connsiteX0" fmla="*/ 2474112 w 3617198"/>
              <a:gd name="connsiteY0" fmla="*/ 0 h 4039454"/>
              <a:gd name="connsiteX1" fmla="*/ 2690139 w 3617198"/>
              <a:gd name="connsiteY1" fmla="*/ 1081790 h 4039454"/>
              <a:gd name="connsiteX2" fmla="*/ 3122187 w 3617198"/>
              <a:gd name="connsiteY2" fmla="*/ 3508591 h 4039454"/>
              <a:gd name="connsiteX3" fmla="*/ 385882 w 3617198"/>
              <a:gd name="connsiteY3" fmla="*/ 2674378 h 4039454"/>
              <a:gd name="connsiteX4" fmla="*/ 601906 w 3617198"/>
              <a:gd name="connsiteY4" fmla="*/ 3356916 h 4039454"/>
              <a:gd name="connsiteX5" fmla="*/ 1826042 w 3617198"/>
              <a:gd name="connsiteY5" fmla="*/ 4039454 h 4039454"/>
              <a:gd name="connsiteX0" fmla="*/ 2354479 w 3497565"/>
              <a:gd name="connsiteY0" fmla="*/ 0 h 4039454"/>
              <a:gd name="connsiteX1" fmla="*/ 2570506 w 3497565"/>
              <a:gd name="connsiteY1" fmla="*/ 1081790 h 4039454"/>
              <a:gd name="connsiteX2" fmla="*/ 3002554 w 3497565"/>
              <a:gd name="connsiteY2" fmla="*/ 3508591 h 4039454"/>
              <a:gd name="connsiteX3" fmla="*/ 266249 w 3497565"/>
              <a:gd name="connsiteY3" fmla="*/ 2674378 h 4039454"/>
              <a:gd name="connsiteX4" fmla="*/ 482273 w 3497565"/>
              <a:gd name="connsiteY4" fmla="*/ 3356916 h 4039454"/>
              <a:gd name="connsiteX5" fmla="*/ 1706409 w 3497565"/>
              <a:gd name="connsiteY5" fmla="*/ 4039454 h 4039454"/>
              <a:gd name="connsiteX0" fmla="*/ 2354479 w 3497565"/>
              <a:gd name="connsiteY0" fmla="*/ 0 h 4039454"/>
              <a:gd name="connsiteX1" fmla="*/ 2570506 w 3497565"/>
              <a:gd name="connsiteY1" fmla="*/ 1081790 h 4039454"/>
              <a:gd name="connsiteX2" fmla="*/ 3002554 w 3497565"/>
              <a:gd name="connsiteY2" fmla="*/ 3508591 h 4039454"/>
              <a:gd name="connsiteX3" fmla="*/ 266249 w 3497565"/>
              <a:gd name="connsiteY3" fmla="*/ 2674378 h 4039454"/>
              <a:gd name="connsiteX4" fmla="*/ 482273 w 3497565"/>
              <a:gd name="connsiteY4" fmla="*/ 3356916 h 4039454"/>
              <a:gd name="connsiteX5" fmla="*/ 1706409 w 3497565"/>
              <a:gd name="connsiteY5" fmla="*/ 4039454 h 4039454"/>
              <a:gd name="connsiteX0" fmla="*/ 2354479 w 3497565"/>
              <a:gd name="connsiteY0" fmla="*/ 0 h 4039454"/>
              <a:gd name="connsiteX1" fmla="*/ 2570506 w 3497565"/>
              <a:gd name="connsiteY1" fmla="*/ 1081790 h 4039454"/>
              <a:gd name="connsiteX2" fmla="*/ 3002554 w 3497565"/>
              <a:gd name="connsiteY2" fmla="*/ 3508591 h 4039454"/>
              <a:gd name="connsiteX3" fmla="*/ 266249 w 3497565"/>
              <a:gd name="connsiteY3" fmla="*/ 2674378 h 4039454"/>
              <a:gd name="connsiteX4" fmla="*/ 482273 w 3497565"/>
              <a:gd name="connsiteY4" fmla="*/ 3356916 h 4039454"/>
              <a:gd name="connsiteX5" fmla="*/ 1706409 w 3497565"/>
              <a:gd name="connsiteY5" fmla="*/ 4039454 h 4039454"/>
              <a:gd name="connsiteX0" fmla="*/ 2354479 w 3497565"/>
              <a:gd name="connsiteY0" fmla="*/ 0 h 4039454"/>
              <a:gd name="connsiteX1" fmla="*/ 2570506 w 3497565"/>
              <a:gd name="connsiteY1" fmla="*/ 1081790 h 4039454"/>
              <a:gd name="connsiteX2" fmla="*/ 3002554 w 3497565"/>
              <a:gd name="connsiteY2" fmla="*/ 3508591 h 4039454"/>
              <a:gd name="connsiteX3" fmla="*/ 266249 w 3497565"/>
              <a:gd name="connsiteY3" fmla="*/ 2674378 h 4039454"/>
              <a:gd name="connsiteX4" fmla="*/ 482273 w 3497565"/>
              <a:gd name="connsiteY4" fmla="*/ 3356916 h 4039454"/>
              <a:gd name="connsiteX5" fmla="*/ 1706409 w 3497565"/>
              <a:gd name="connsiteY5" fmla="*/ 4039454 h 4039454"/>
              <a:gd name="connsiteX0" fmla="*/ 2354479 w 3065516"/>
              <a:gd name="connsiteY0" fmla="*/ 0 h 4039454"/>
              <a:gd name="connsiteX1" fmla="*/ 2570506 w 3065516"/>
              <a:gd name="connsiteY1" fmla="*/ 1081790 h 4039454"/>
              <a:gd name="connsiteX2" fmla="*/ 2570505 w 3065516"/>
              <a:gd name="connsiteY2" fmla="*/ 3356916 h 4039454"/>
              <a:gd name="connsiteX3" fmla="*/ 266249 w 3065516"/>
              <a:gd name="connsiteY3" fmla="*/ 2674378 h 4039454"/>
              <a:gd name="connsiteX4" fmla="*/ 482273 w 3065516"/>
              <a:gd name="connsiteY4" fmla="*/ 3356916 h 4039454"/>
              <a:gd name="connsiteX5" fmla="*/ 1706409 w 3065516"/>
              <a:gd name="connsiteY5" fmla="*/ 4039454 h 4039454"/>
              <a:gd name="connsiteX0" fmla="*/ 2354479 w 3065516"/>
              <a:gd name="connsiteY0" fmla="*/ 0 h 4039454"/>
              <a:gd name="connsiteX1" fmla="*/ 2570506 w 3065516"/>
              <a:gd name="connsiteY1" fmla="*/ 1081790 h 4039454"/>
              <a:gd name="connsiteX2" fmla="*/ 2570505 w 3065516"/>
              <a:gd name="connsiteY2" fmla="*/ 3053566 h 4039454"/>
              <a:gd name="connsiteX3" fmla="*/ 266249 w 3065516"/>
              <a:gd name="connsiteY3" fmla="*/ 2674378 h 4039454"/>
              <a:gd name="connsiteX4" fmla="*/ 482273 w 3065516"/>
              <a:gd name="connsiteY4" fmla="*/ 3356916 h 4039454"/>
              <a:gd name="connsiteX5" fmla="*/ 1706409 w 3065516"/>
              <a:gd name="connsiteY5" fmla="*/ 4039454 h 4039454"/>
              <a:gd name="connsiteX0" fmla="*/ 2354479 w 3266582"/>
              <a:gd name="connsiteY0" fmla="*/ 0 h 4039454"/>
              <a:gd name="connsiteX1" fmla="*/ 3146569 w 3266582"/>
              <a:gd name="connsiteY1" fmla="*/ 1840165 h 4039454"/>
              <a:gd name="connsiteX2" fmla="*/ 2570505 w 3266582"/>
              <a:gd name="connsiteY2" fmla="*/ 3053566 h 4039454"/>
              <a:gd name="connsiteX3" fmla="*/ 266249 w 3266582"/>
              <a:gd name="connsiteY3" fmla="*/ 2674378 h 4039454"/>
              <a:gd name="connsiteX4" fmla="*/ 482273 w 3266582"/>
              <a:gd name="connsiteY4" fmla="*/ 3356916 h 4039454"/>
              <a:gd name="connsiteX5" fmla="*/ 1706409 w 3266582"/>
              <a:gd name="connsiteY5" fmla="*/ 4039454 h 4039454"/>
              <a:gd name="connsiteX0" fmla="*/ 2354479 w 3266582"/>
              <a:gd name="connsiteY0" fmla="*/ 0 h 4039454"/>
              <a:gd name="connsiteX1" fmla="*/ 3146569 w 3266582"/>
              <a:gd name="connsiteY1" fmla="*/ 1840165 h 4039454"/>
              <a:gd name="connsiteX2" fmla="*/ 2570505 w 3266582"/>
              <a:gd name="connsiteY2" fmla="*/ 3053566 h 4039454"/>
              <a:gd name="connsiteX3" fmla="*/ 266249 w 3266582"/>
              <a:gd name="connsiteY3" fmla="*/ 2674378 h 4039454"/>
              <a:gd name="connsiteX4" fmla="*/ 482273 w 3266582"/>
              <a:gd name="connsiteY4" fmla="*/ 3356916 h 4039454"/>
              <a:gd name="connsiteX5" fmla="*/ 554281 w 3266582"/>
              <a:gd name="connsiteY5" fmla="*/ 4039454 h 4039454"/>
              <a:gd name="connsiteX0" fmla="*/ 2424267 w 3336370"/>
              <a:gd name="connsiteY0" fmla="*/ 0 h 4039454"/>
              <a:gd name="connsiteX1" fmla="*/ 3216357 w 3336370"/>
              <a:gd name="connsiteY1" fmla="*/ 1840165 h 4039454"/>
              <a:gd name="connsiteX2" fmla="*/ 2640293 w 3336370"/>
              <a:gd name="connsiteY2" fmla="*/ 3053566 h 4039454"/>
              <a:gd name="connsiteX3" fmla="*/ 336037 w 3336370"/>
              <a:gd name="connsiteY3" fmla="*/ 2674378 h 4039454"/>
              <a:gd name="connsiteX4" fmla="*/ 624069 w 3336370"/>
              <a:gd name="connsiteY4" fmla="*/ 4039454 h 4039454"/>
              <a:gd name="connsiteX0" fmla="*/ 2424267 w 3336370"/>
              <a:gd name="connsiteY0" fmla="*/ 0 h 3399089"/>
              <a:gd name="connsiteX1" fmla="*/ 3216357 w 3336370"/>
              <a:gd name="connsiteY1" fmla="*/ 1840165 h 3399089"/>
              <a:gd name="connsiteX2" fmla="*/ 2640293 w 3336370"/>
              <a:gd name="connsiteY2" fmla="*/ 3053566 h 3399089"/>
              <a:gd name="connsiteX3" fmla="*/ 336037 w 3336370"/>
              <a:gd name="connsiteY3" fmla="*/ 2674378 h 3399089"/>
              <a:gd name="connsiteX4" fmla="*/ 552061 w 3336370"/>
              <a:gd name="connsiteY4" fmla="*/ 3129403 h 3399089"/>
              <a:gd name="connsiteX0" fmla="*/ 2352259 w 3264362"/>
              <a:gd name="connsiteY0" fmla="*/ 0 h 3399089"/>
              <a:gd name="connsiteX1" fmla="*/ 3144349 w 3264362"/>
              <a:gd name="connsiteY1" fmla="*/ 1840165 h 3399089"/>
              <a:gd name="connsiteX2" fmla="*/ 2568285 w 3264362"/>
              <a:gd name="connsiteY2" fmla="*/ 3053566 h 3399089"/>
              <a:gd name="connsiteX3" fmla="*/ 336037 w 3264362"/>
              <a:gd name="connsiteY3" fmla="*/ 2598541 h 3399089"/>
              <a:gd name="connsiteX4" fmla="*/ 480053 w 3264362"/>
              <a:gd name="connsiteY4" fmla="*/ 3129403 h 3399089"/>
              <a:gd name="connsiteX0" fmla="*/ 2352259 w 3264362"/>
              <a:gd name="connsiteY0" fmla="*/ 0 h 3399089"/>
              <a:gd name="connsiteX1" fmla="*/ 3144349 w 3264362"/>
              <a:gd name="connsiteY1" fmla="*/ 1840165 h 3399089"/>
              <a:gd name="connsiteX2" fmla="*/ 2568285 w 3264362"/>
              <a:gd name="connsiteY2" fmla="*/ 3053566 h 3399089"/>
              <a:gd name="connsiteX3" fmla="*/ 336037 w 3264362"/>
              <a:gd name="connsiteY3" fmla="*/ 2598541 h 3399089"/>
              <a:gd name="connsiteX4" fmla="*/ 480053 w 3264362"/>
              <a:gd name="connsiteY4" fmla="*/ 3129403 h 3399089"/>
              <a:gd name="connsiteX0" fmla="*/ 2352259 w 3264362"/>
              <a:gd name="connsiteY0" fmla="*/ 0 h 3399089"/>
              <a:gd name="connsiteX1" fmla="*/ 3144349 w 3264362"/>
              <a:gd name="connsiteY1" fmla="*/ 1840165 h 3399089"/>
              <a:gd name="connsiteX2" fmla="*/ 2568285 w 3264362"/>
              <a:gd name="connsiteY2" fmla="*/ 3053566 h 3399089"/>
              <a:gd name="connsiteX3" fmla="*/ 336037 w 3264362"/>
              <a:gd name="connsiteY3" fmla="*/ 2598541 h 3399089"/>
              <a:gd name="connsiteX4" fmla="*/ 480053 w 3264362"/>
              <a:gd name="connsiteY4" fmla="*/ 3129403 h 3399089"/>
              <a:gd name="connsiteX0" fmla="*/ 2348067 w 3260170"/>
              <a:gd name="connsiteY0" fmla="*/ 0 h 3399089"/>
              <a:gd name="connsiteX1" fmla="*/ 3140157 w 3260170"/>
              <a:gd name="connsiteY1" fmla="*/ 1840165 h 3399089"/>
              <a:gd name="connsiteX2" fmla="*/ 2564093 w 3260170"/>
              <a:gd name="connsiteY2" fmla="*/ 3053566 h 3399089"/>
              <a:gd name="connsiteX3" fmla="*/ 331845 w 3260170"/>
              <a:gd name="connsiteY3" fmla="*/ 2598541 h 3399089"/>
              <a:gd name="connsiteX4" fmla="*/ 475861 w 3260170"/>
              <a:gd name="connsiteY4" fmla="*/ 3129403 h 3399089"/>
              <a:gd name="connsiteX0" fmla="*/ 2348067 w 3260170"/>
              <a:gd name="connsiteY0" fmla="*/ 0 h 3399089"/>
              <a:gd name="connsiteX1" fmla="*/ 3140157 w 3260170"/>
              <a:gd name="connsiteY1" fmla="*/ 1840165 h 3399089"/>
              <a:gd name="connsiteX2" fmla="*/ 2564093 w 3260170"/>
              <a:gd name="connsiteY2" fmla="*/ 3053566 h 3399089"/>
              <a:gd name="connsiteX3" fmla="*/ 331845 w 3260170"/>
              <a:gd name="connsiteY3" fmla="*/ 2598541 h 3399089"/>
              <a:gd name="connsiteX4" fmla="*/ 259837 w 3260170"/>
              <a:gd name="connsiteY4" fmla="*/ 3129404 h 3399089"/>
              <a:gd name="connsiteX0" fmla="*/ 2348067 w 3260170"/>
              <a:gd name="connsiteY0" fmla="*/ 0 h 3399089"/>
              <a:gd name="connsiteX1" fmla="*/ 3140157 w 3260170"/>
              <a:gd name="connsiteY1" fmla="*/ 1840165 h 3399089"/>
              <a:gd name="connsiteX2" fmla="*/ 2564093 w 3260170"/>
              <a:gd name="connsiteY2" fmla="*/ 3053566 h 3399089"/>
              <a:gd name="connsiteX3" fmla="*/ 331845 w 3260170"/>
              <a:gd name="connsiteY3" fmla="*/ 2598541 h 3399089"/>
              <a:gd name="connsiteX4" fmla="*/ 259837 w 3260170"/>
              <a:gd name="connsiteY4" fmla="*/ 3129404 h 3399089"/>
              <a:gd name="connsiteX0" fmla="*/ 2348067 w 3275128"/>
              <a:gd name="connsiteY0" fmla="*/ 0 h 3247414"/>
              <a:gd name="connsiteX1" fmla="*/ 3140157 w 3275128"/>
              <a:gd name="connsiteY1" fmla="*/ 1840165 h 3247414"/>
              <a:gd name="connsiteX2" fmla="*/ 2780117 w 3275128"/>
              <a:gd name="connsiteY2" fmla="*/ 2901891 h 3247414"/>
              <a:gd name="connsiteX3" fmla="*/ 331845 w 3275128"/>
              <a:gd name="connsiteY3" fmla="*/ 2598541 h 3247414"/>
              <a:gd name="connsiteX4" fmla="*/ 259837 w 3275128"/>
              <a:gd name="connsiteY4" fmla="*/ 3129404 h 3247414"/>
              <a:gd name="connsiteX0" fmla="*/ 2348067 w 3275128"/>
              <a:gd name="connsiteY0" fmla="*/ 0 h 3169199"/>
              <a:gd name="connsiteX1" fmla="*/ 3140157 w 3275128"/>
              <a:gd name="connsiteY1" fmla="*/ 1840165 h 3169199"/>
              <a:gd name="connsiteX2" fmla="*/ 2780117 w 3275128"/>
              <a:gd name="connsiteY2" fmla="*/ 2901891 h 3169199"/>
              <a:gd name="connsiteX3" fmla="*/ 331845 w 3275128"/>
              <a:gd name="connsiteY3" fmla="*/ 2598541 h 3169199"/>
              <a:gd name="connsiteX4" fmla="*/ 259837 w 3275128"/>
              <a:gd name="connsiteY4" fmla="*/ 3129404 h 3169199"/>
              <a:gd name="connsiteX0" fmla="*/ 2348067 w 3260170"/>
              <a:gd name="connsiteY0" fmla="*/ 0 h 3129405"/>
              <a:gd name="connsiteX1" fmla="*/ 3140157 w 3260170"/>
              <a:gd name="connsiteY1" fmla="*/ 1840165 h 3129405"/>
              <a:gd name="connsiteX2" fmla="*/ 2636101 w 3260170"/>
              <a:gd name="connsiteY2" fmla="*/ 2598542 h 3129405"/>
              <a:gd name="connsiteX3" fmla="*/ 331845 w 3260170"/>
              <a:gd name="connsiteY3" fmla="*/ 2598541 h 3129405"/>
              <a:gd name="connsiteX4" fmla="*/ 259837 w 3260170"/>
              <a:gd name="connsiteY4" fmla="*/ 3129404 h 3129405"/>
              <a:gd name="connsiteX0" fmla="*/ 2348069 w 3260170"/>
              <a:gd name="connsiteY0" fmla="*/ 0 h 3261014"/>
              <a:gd name="connsiteX1" fmla="*/ 3140157 w 3260170"/>
              <a:gd name="connsiteY1" fmla="*/ 1971775 h 3261014"/>
              <a:gd name="connsiteX2" fmla="*/ 2636101 w 3260170"/>
              <a:gd name="connsiteY2" fmla="*/ 2730152 h 3261014"/>
              <a:gd name="connsiteX3" fmla="*/ 331845 w 3260170"/>
              <a:gd name="connsiteY3" fmla="*/ 2730151 h 3261014"/>
              <a:gd name="connsiteX4" fmla="*/ 259837 w 3260170"/>
              <a:gd name="connsiteY4" fmla="*/ 3261014 h 3261014"/>
              <a:gd name="connsiteX0" fmla="*/ 2348069 w 3260170"/>
              <a:gd name="connsiteY0" fmla="*/ 0 h 3261014"/>
              <a:gd name="connsiteX1" fmla="*/ 3140157 w 3260170"/>
              <a:gd name="connsiteY1" fmla="*/ 1971775 h 3261014"/>
              <a:gd name="connsiteX2" fmla="*/ 2636101 w 3260170"/>
              <a:gd name="connsiteY2" fmla="*/ 2730152 h 3261014"/>
              <a:gd name="connsiteX3" fmla="*/ 331845 w 3260170"/>
              <a:gd name="connsiteY3" fmla="*/ 2730151 h 3261014"/>
              <a:gd name="connsiteX4" fmla="*/ 259837 w 3260170"/>
              <a:gd name="connsiteY4" fmla="*/ 3261014 h 3261014"/>
              <a:gd name="connsiteX0" fmla="*/ 2348069 w 3188162"/>
              <a:gd name="connsiteY0" fmla="*/ 0 h 3261014"/>
              <a:gd name="connsiteX1" fmla="*/ 3068149 w 3188162"/>
              <a:gd name="connsiteY1" fmla="*/ 1137564 h 3261014"/>
              <a:gd name="connsiteX2" fmla="*/ 2636101 w 3188162"/>
              <a:gd name="connsiteY2" fmla="*/ 2730152 h 3261014"/>
              <a:gd name="connsiteX3" fmla="*/ 331845 w 3188162"/>
              <a:gd name="connsiteY3" fmla="*/ 2730151 h 3261014"/>
              <a:gd name="connsiteX4" fmla="*/ 259837 w 3188162"/>
              <a:gd name="connsiteY4" fmla="*/ 3261014 h 3261014"/>
              <a:gd name="connsiteX0" fmla="*/ 2196236 w 3036329"/>
              <a:gd name="connsiteY0" fmla="*/ 0 h 3261014"/>
              <a:gd name="connsiteX1" fmla="*/ 2916316 w 3036329"/>
              <a:gd name="connsiteY1" fmla="*/ 1137564 h 3261014"/>
              <a:gd name="connsiteX2" fmla="*/ 2484268 w 3036329"/>
              <a:gd name="connsiteY2" fmla="*/ 2730152 h 3261014"/>
              <a:gd name="connsiteX3" fmla="*/ 180012 w 3036329"/>
              <a:gd name="connsiteY3" fmla="*/ 2730151 h 3261014"/>
              <a:gd name="connsiteX4" fmla="*/ 108004 w 3036329"/>
              <a:gd name="connsiteY4" fmla="*/ 3261014 h 3261014"/>
              <a:gd name="connsiteX0" fmla="*/ 2196236 w 3036329"/>
              <a:gd name="connsiteY0" fmla="*/ 0 h 3261016"/>
              <a:gd name="connsiteX1" fmla="*/ 2916316 w 3036329"/>
              <a:gd name="connsiteY1" fmla="*/ 1137564 h 3261016"/>
              <a:gd name="connsiteX2" fmla="*/ 2484268 w 3036329"/>
              <a:gd name="connsiteY2" fmla="*/ 2730152 h 3261016"/>
              <a:gd name="connsiteX3" fmla="*/ 180012 w 3036329"/>
              <a:gd name="connsiteY3" fmla="*/ 2730151 h 3261016"/>
              <a:gd name="connsiteX4" fmla="*/ 108004 w 3036329"/>
              <a:gd name="connsiteY4" fmla="*/ 3261016 h 3261016"/>
              <a:gd name="connsiteX0" fmla="*/ 2336060 w 3176153"/>
              <a:gd name="connsiteY0" fmla="*/ 0 h 3261016"/>
              <a:gd name="connsiteX1" fmla="*/ 3056140 w 3176153"/>
              <a:gd name="connsiteY1" fmla="*/ 1137564 h 3261016"/>
              <a:gd name="connsiteX2" fmla="*/ 2624092 w 3176153"/>
              <a:gd name="connsiteY2" fmla="*/ 2730152 h 3261016"/>
              <a:gd name="connsiteX3" fmla="*/ 319836 w 3176153"/>
              <a:gd name="connsiteY3" fmla="*/ 2730151 h 3261016"/>
              <a:gd name="connsiteX4" fmla="*/ 247828 w 3176153"/>
              <a:gd name="connsiteY4" fmla="*/ 3261016 h 326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153" h="3261016">
                <a:moveTo>
                  <a:pt x="2336060" y="0"/>
                </a:moveTo>
                <a:cubicBezTo>
                  <a:pt x="2459539" y="316448"/>
                  <a:pt x="2935018" y="628897"/>
                  <a:pt x="3056140" y="1137564"/>
                </a:cubicBezTo>
                <a:cubicBezTo>
                  <a:pt x="3176153" y="1697050"/>
                  <a:pt x="3119103" y="2500697"/>
                  <a:pt x="2624092" y="2730152"/>
                </a:cubicBezTo>
                <a:cubicBezTo>
                  <a:pt x="1618701" y="2997460"/>
                  <a:pt x="1045266" y="2391908"/>
                  <a:pt x="319836" y="2730151"/>
                </a:cubicBezTo>
                <a:cubicBezTo>
                  <a:pt x="258883" y="2736418"/>
                  <a:pt x="0" y="2957844"/>
                  <a:pt x="247828" y="3261016"/>
                </a:cubicBezTo>
              </a:path>
            </a:pathLst>
          </a:custGeom>
          <a:ln w="25400">
            <a:solidFill>
              <a:schemeClr val="accent2">
                <a:lumMod val="75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30" name="Group 129"/>
          <p:cNvGrpSpPr/>
          <p:nvPr/>
        </p:nvGrpSpPr>
        <p:grpSpPr>
          <a:xfrm>
            <a:off x="2743225" y="2348879"/>
            <a:ext cx="4668387" cy="3096347"/>
            <a:chOff x="2743225" y="2348879"/>
            <a:chExt cx="4668387" cy="3096347"/>
          </a:xfrm>
        </p:grpSpPr>
        <p:sp>
          <p:nvSpPr>
            <p:cNvPr id="131" name="Freeform 130"/>
            <p:cNvSpPr/>
            <p:nvPr/>
          </p:nvSpPr>
          <p:spPr>
            <a:xfrm>
              <a:off x="2743225" y="2348879"/>
              <a:ext cx="4176464" cy="3096345"/>
            </a:xfrm>
            <a:custGeom>
              <a:avLst/>
              <a:gdLst>
                <a:gd name="connsiteX0" fmla="*/ 5650030 w 5650030"/>
                <a:gd name="connsiteY0" fmla="*/ 0 h 3927108"/>
                <a:gd name="connsiteX1" fmla="*/ 3436219 w 5650030"/>
                <a:gd name="connsiteY1" fmla="*/ 577516 h 3927108"/>
                <a:gd name="connsiteX2" fmla="*/ 2492944 w 5650030"/>
                <a:gd name="connsiteY2" fmla="*/ 2156059 h 3927108"/>
                <a:gd name="connsiteX3" fmla="*/ 2675824 w 5650030"/>
                <a:gd name="connsiteY3" fmla="*/ 292608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492944 w 5650030"/>
                <a:gd name="connsiteY2" fmla="*/ 2156059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492944 w 5650030"/>
                <a:gd name="connsiteY2" fmla="*/ 2156059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492944 w 5650030"/>
                <a:gd name="connsiteY2" fmla="*/ 2156059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492944 w 5650030"/>
                <a:gd name="connsiteY2" fmla="*/ 2156059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492944 w 5650030"/>
                <a:gd name="connsiteY2" fmla="*/ 2156059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492944 w 5650030"/>
                <a:gd name="connsiteY2" fmla="*/ 2156059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492944 w 5650030"/>
                <a:gd name="connsiteY2" fmla="*/ 2156059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492944 w 5650030"/>
                <a:gd name="connsiteY2" fmla="*/ 2156059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492944 w 5650030"/>
                <a:gd name="connsiteY2" fmla="*/ 2156059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557867 w 5650030"/>
                <a:gd name="connsiteY2" fmla="*/ 1912114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557867 w 5650030"/>
                <a:gd name="connsiteY2" fmla="*/ 1912114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557867 w 5650030"/>
                <a:gd name="connsiteY2" fmla="*/ 1912114 h 3927108"/>
                <a:gd name="connsiteX3" fmla="*/ 2557867 w 5650030"/>
                <a:gd name="connsiteY3" fmla="*/ 2776210 h 3927108"/>
                <a:gd name="connsiteX4" fmla="*/ 2492944 w 5650030"/>
                <a:gd name="connsiteY4" fmla="*/ 3638350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557867 w 5650030"/>
                <a:gd name="connsiteY2" fmla="*/ 1912114 h 3927108"/>
                <a:gd name="connsiteX3" fmla="*/ 2557867 w 5650030"/>
                <a:gd name="connsiteY3" fmla="*/ 2776210 h 3927108"/>
                <a:gd name="connsiteX4" fmla="*/ 2053811 w 5650030"/>
                <a:gd name="connsiteY4" fmla="*/ 3352274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557867 w 5650030"/>
                <a:gd name="connsiteY2" fmla="*/ 1912114 h 3927108"/>
                <a:gd name="connsiteX3" fmla="*/ 2557867 w 5650030"/>
                <a:gd name="connsiteY3" fmla="*/ 2704202 h 3927108"/>
                <a:gd name="connsiteX4" fmla="*/ 2053811 w 5650030"/>
                <a:gd name="connsiteY4" fmla="*/ 3352274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701883 w 5650030"/>
                <a:gd name="connsiteY2" fmla="*/ 1768098 h 3927108"/>
                <a:gd name="connsiteX3" fmla="*/ 2557867 w 5650030"/>
                <a:gd name="connsiteY3" fmla="*/ 2704202 h 3927108"/>
                <a:gd name="connsiteX4" fmla="*/ 2053811 w 5650030"/>
                <a:gd name="connsiteY4" fmla="*/ 3352274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629875 w 5650030"/>
                <a:gd name="connsiteY2" fmla="*/ 1768098 h 3927108"/>
                <a:gd name="connsiteX3" fmla="*/ 2557867 w 5650030"/>
                <a:gd name="connsiteY3" fmla="*/ 2704202 h 3927108"/>
                <a:gd name="connsiteX4" fmla="*/ 2053811 w 5650030"/>
                <a:gd name="connsiteY4" fmla="*/ 3352274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629875 w 5650030"/>
                <a:gd name="connsiteY2" fmla="*/ 1768098 h 3927108"/>
                <a:gd name="connsiteX3" fmla="*/ 2485859 w 5650030"/>
                <a:gd name="connsiteY3" fmla="*/ 2200146 h 3927108"/>
                <a:gd name="connsiteX4" fmla="*/ 2053811 w 5650030"/>
                <a:gd name="connsiteY4" fmla="*/ 3352274 h 3927108"/>
                <a:gd name="connsiteX5" fmla="*/ 635268 w 5650030"/>
                <a:gd name="connsiteY5" fmla="*/ 3311091 h 3927108"/>
                <a:gd name="connsiteX6" fmla="*/ 0 w 5650030"/>
                <a:gd name="connsiteY6" fmla="*/ 3927108 h 3927108"/>
                <a:gd name="connsiteX0" fmla="*/ 5650030 w 5650030"/>
                <a:gd name="connsiteY0" fmla="*/ 0 h 3927108"/>
                <a:gd name="connsiteX1" fmla="*/ 3436219 w 5650030"/>
                <a:gd name="connsiteY1" fmla="*/ 577516 h 3927108"/>
                <a:gd name="connsiteX2" fmla="*/ 2773891 w 5650030"/>
                <a:gd name="connsiteY2" fmla="*/ 1048018 h 3927108"/>
                <a:gd name="connsiteX3" fmla="*/ 2485859 w 5650030"/>
                <a:gd name="connsiteY3" fmla="*/ 2200146 h 3927108"/>
                <a:gd name="connsiteX4" fmla="*/ 2053811 w 5650030"/>
                <a:gd name="connsiteY4" fmla="*/ 3352274 h 3927108"/>
                <a:gd name="connsiteX5" fmla="*/ 635268 w 5650030"/>
                <a:gd name="connsiteY5" fmla="*/ 3311091 h 3927108"/>
                <a:gd name="connsiteX6" fmla="*/ 0 w 5650030"/>
                <a:gd name="connsiteY6" fmla="*/ 3927108 h 3927108"/>
                <a:gd name="connsiteX0" fmla="*/ 5650030 w 5650030"/>
                <a:gd name="connsiteY0" fmla="*/ 0 h 3927108"/>
                <a:gd name="connsiteX1" fmla="*/ 3998027 w 5650030"/>
                <a:gd name="connsiteY1" fmla="*/ 399946 h 3927108"/>
                <a:gd name="connsiteX2" fmla="*/ 2773891 w 5650030"/>
                <a:gd name="connsiteY2" fmla="*/ 1048018 h 3927108"/>
                <a:gd name="connsiteX3" fmla="*/ 2485859 w 5650030"/>
                <a:gd name="connsiteY3" fmla="*/ 2200146 h 3927108"/>
                <a:gd name="connsiteX4" fmla="*/ 2053811 w 5650030"/>
                <a:gd name="connsiteY4" fmla="*/ 3352274 h 3927108"/>
                <a:gd name="connsiteX5" fmla="*/ 635268 w 5650030"/>
                <a:gd name="connsiteY5" fmla="*/ 3311091 h 3927108"/>
                <a:gd name="connsiteX6" fmla="*/ 0 w 5650030"/>
                <a:gd name="connsiteY6" fmla="*/ 3927108 h 3927108"/>
                <a:gd name="connsiteX0" fmla="*/ 5650030 w 5650030"/>
                <a:gd name="connsiteY0" fmla="*/ 0 h 3927108"/>
                <a:gd name="connsiteX1" fmla="*/ 3998027 w 5650030"/>
                <a:gd name="connsiteY1" fmla="*/ 399946 h 3927108"/>
                <a:gd name="connsiteX2" fmla="*/ 2701883 w 5650030"/>
                <a:gd name="connsiteY2" fmla="*/ 1192034 h 3927108"/>
                <a:gd name="connsiteX3" fmla="*/ 2485859 w 5650030"/>
                <a:gd name="connsiteY3" fmla="*/ 2200146 h 3927108"/>
                <a:gd name="connsiteX4" fmla="*/ 2053811 w 5650030"/>
                <a:gd name="connsiteY4" fmla="*/ 3352274 h 3927108"/>
                <a:gd name="connsiteX5" fmla="*/ 635268 w 5650030"/>
                <a:gd name="connsiteY5" fmla="*/ 3311091 h 3927108"/>
                <a:gd name="connsiteX6" fmla="*/ 0 w 5650030"/>
                <a:gd name="connsiteY6" fmla="*/ 3927108 h 3927108"/>
                <a:gd name="connsiteX0" fmla="*/ 5650030 w 5650030"/>
                <a:gd name="connsiteY0" fmla="*/ 0 h 3927108"/>
                <a:gd name="connsiteX1" fmla="*/ 3998027 w 5650030"/>
                <a:gd name="connsiteY1" fmla="*/ 399946 h 3927108"/>
                <a:gd name="connsiteX2" fmla="*/ 2701883 w 5650030"/>
                <a:gd name="connsiteY2" fmla="*/ 1192034 h 3927108"/>
                <a:gd name="connsiteX3" fmla="*/ 2701883 w 5650030"/>
                <a:gd name="connsiteY3" fmla="*/ 2416170 h 3927108"/>
                <a:gd name="connsiteX4" fmla="*/ 2053811 w 5650030"/>
                <a:gd name="connsiteY4" fmla="*/ 3352274 h 3927108"/>
                <a:gd name="connsiteX5" fmla="*/ 635268 w 5650030"/>
                <a:gd name="connsiteY5" fmla="*/ 3311091 h 3927108"/>
                <a:gd name="connsiteX6" fmla="*/ 0 w 5650030"/>
                <a:gd name="connsiteY6" fmla="*/ 3927108 h 3927108"/>
                <a:gd name="connsiteX0" fmla="*/ 5650030 w 5650030"/>
                <a:gd name="connsiteY0" fmla="*/ 0 h 3927108"/>
                <a:gd name="connsiteX1" fmla="*/ 3998027 w 5650030"/>
                <a:gd name="connsiteY1" fmla="*/ 399946 h 3927108"/>
                <a:gd name="connsiteX2" fmla="*/ 2701883 w 5650030"/>
                <a:gd name="connsiteY2" fmla="*/ 1192034 h 3927108"/>
                <a:gd name="connsiteX3" fmla="*/ 2701883 w 5650030"/>
                <a:gd name="connsiteY3" fmla="*/ 2416170 h 3927108"/>
                <a:gd name="connsiteX4" fmla="*/ 2053811 w 5650030"/>
                <a:gd name="connsiteY4" fmla="*/ 3352274 h 3927108"/>
                <a:gd name="connsiteX5" fmla="*/ 635268 w 5650030"/>
                <a:gd name="connsiteY5" fmla="*/ 3311091 h 3927108"/>
                <a:gd name="connsiteX6" fmla="*/ 0 w 5650030"/>
                <a:gd name="connsiteY6" fmla="*/ 3927108 h 3927108"/>
                <a:gd name="connsiteX0" fmla="*/ 5650030 w 5650030"/>
                <a:gd name="connsiteY0" fmla="*/ 0 h 3927108"/>
                <a:gd name="connsiteX1" fmla="*/ 3998027 w 5650030"/>
                <a:gd name="connsiteY1" fmla="*/ 399946 h 3927108"/>
                <a:gd name="connsiteX2" fmla="*/ 2701883 w 5650030"/>
                <a:gd name="connsiteY2" fmla="*/ 1192034 h 3927108"/>
                <a:gd name="connsiteX3" fmla="*/ 2701883 w 5650030"/>
                <a:gd name="connsiteY3" fmla="*/ 2416170 h 3927108"/>
                <a:gd name="connsiteX4" fmla="*/ 2053811 w 5650030"/>
                <a:gd name="connsiteY4" fmla="*/ 3352274 h 3927108"/>
                <a:gd name="connsiteX5" fmla="*/ 635268 w 5650030"/>
                <a:gd name="connsiteY5" fmla="*/ 3311091 h 3927108"/>
                <a:gd name="connsiteX6" fmla="*/ 0 w 5650030"/>
                <a:gd name="connsiteY6" fmla="*/ 3927108 h 3927108"/>
                <a:gd name="connsiteX0" fmla="*/ 5158778 w 5158778"/>
                <a:gd name="connsiteY0" fmla="*/ 0 h 3928338"/>
                <a:gd name="connsiteX1" fmla="*/ 3506775 w 5158778"/>
                <a:gd name="connsiteY1" fmla="*/ 399946 h 3928338"/>
                <a:gd name="connsiteX2" fmla="*/ 2210631 w 5158778"/>
                <a:gd name="connsiteY2" fmla="*/ 1192034 h 3928338"/>
                <a:gd name="connsiteX3" fmla="*/ 2210631 w 5158778"/>
                <a:gd name="connsiteY3" fmla="*/ 2416170 h 3928338"/>
                <a:gd name="connsiteX4" fmla="*/ 1562559 w 5158778"/>
                <a:gd name="connsiteY4" fmla="*/ 3352274 h 3928338"/>
                <a:gd name="connsiteX5" fmla="*/ 144016 w 5158778"/>
                <a:gd name="connsiteY5" fmla="*/ 3311091 h 3928338"/>
                <a:gd name="connsiteX6" fmla="*/ 698463 w 5158778"/>
                <a:gd name="connsiteY6" fmla="*/ 3928338 h 3928338"/>
                <a:gd name="connsiteX0" fmla="*/ 4460315 w 4460315"/>
                <a:gd name="connsiteY0" fmla="*/ 0 h 3928338"/>
                <a:gd name="connsiteX1" fmla="*/ 2808312 w 4460315"/>
                <a:gd name="connsiteY1" fmla="*/ 399946 h 3928338"/>
                <a:gd name="connsiteX2" fmla="*/ 1512168 w 4460315"/>
                <a:gd name="connsiteY2" fmla="*/ 1192034 h 3928338"/>
                <a:gd name="connsiteX3" fmla="*/ 1512168 w 4460315"/>
                <a:gd name="connsiteY3" fmla="*/ 2416170 h 3928338"/>
                <a:gd name="connsiteX4" fmla="*/ 864096 w 4460315"/>
                <a:gd name="connsiteY4" fmla="*/ 3352274 h 3928338"/>
                <a:gd name="connsiteX5" fmla="*/ 0 w 4460315"/>
                <a:gd name="connsiteY5" fmla="*/ 3928338 h 3928338"/>
                <a:gd name="connsiteX0" fmla="*/ 4460315 w 4460315"/>
                <a:gd name="connsiteY0" fmla="*/ 0 h 3928338"/>
                <a:gd name="connsiteX1" fmla="*/ 2808312 w 4460315"/>
                <a:gd name="connsiteY1" fmla="*/ 399946 h 3928338"/>
                <a:gd name="connsiteX2" fmla="*/ 1512168 w 4460315"/>
                <a:gd name="connsiteY2" fmla="*/ 1192034 h 3928338"/>
                <a:gd name="connsiteX3" fmla="*/ 1512168 w 4460315"/>
                <a:gd name="connsiteY3" fmla="*/ 2416170 h 3928338"/>
                <a:gd name="connsiteX4" fmla="*/ 1224136 w 4460315"/>
                <a:gd name="connsiteY4" fmla="*/ 3280266 h 3928338"/>
                <a:gd name="connsiteX5" fmla="*/ 0 w 4460315"/>
                <a:gd name="connsiteY5" fmla="*/ 3928338 h 3928338"/>
                <a:gd name="connsiteX0" fmla="*/ 4460315 w 4460315"/>
                <a:gd name="connsiteY0" fmla="*/ 0 h 3928338"/>
                <a:gd name="connsiteX1" fmla="*/ 2808312 w 4460315"/>
                <a:gd name="connsiteY1" fmla="*/ 399946 h 3928338"/>
                <a:gd name="connsiteX2" fmla="*/ 1512168 w 4460315"/>
                <a:gd name="connsiteY2" fmla="*/ 1192034 h 3928338"/>
                <a:gd name="connsiteX3" fmla="*/ 1512168 w 4460315"/>
                <a:gd name="connsiteY3" fmla="*/ 2416170 h 3928338"/>
                <a:gd name="connsiteX4" fmla="*/ 1224136 w 4460315"/>
                <a:gd name="connsiteY4" fmla="*/ 3280266 h 3928338"/>
                <a:gd name="connsiteX5" fmla="*/ 618331 w 4460315"/>
                <a:gd name="connsiteY5" fmla="*/ 3638049 h 3928338"/>
                <a:gd name="connsiteX6" fmla="*/ 0 w 4460315"/>
                <a:gd name="connsiteY6" fmla="*/ 3928338 h 3928338"/>
                <a:gd name="connsiteX0" fmla="*/ 4460315 w 4460315"/>
                <a:gd name="connsiteY0" fmla="*/ 0 h 3928338"/>
                <a:gd name="connsiteX1" fmla="*/ 2808312 w 4460315"/>
                <a:gd name="connsiteY1" fmla="*/ 399946 h 3928338"/>
                <a:gd name="connsiteX2" fmla="*/ 1512168 w 4460315"/>
                <a:gd name="connsiteY2" fmla="*/ 1192034 h 3928338"/>
                <a:gd name="connsiteX3" fmla="*/ 1512168 w 4460315"/>
                <a:gd name="connsiteY3" fmla="*/ 2416170 h 3928338"/>
                <a:gd name="connsiteX4" fmla="*/ 1224136 w 4460315"/>
                <a:gd name="connsiteY4" fmla="*/ 3280266 h 3928338"/>
                <a:gd name="connsiteX5" fmla="*/ 216024 w 4460315"/>
                <a:gd name="connsiteY5" fmla="*/ 3568298 h 3928338"/>
                <a:gd name="connsiteX6" fmla="*/ 0 w 4460315"/>
                <a:gd name="connsiteY6" fmla="*/ 3928338 h 3928338"/>
                <a:gd name="connsiteX0" fmla="*/ 4472316 w 4472316"/>
                <a:gd name="connsiteY0" fmla="*/ 0 h 3928338"/>
                <a:gd name="connsiteX1" fmla="*/ 2820313 w 4472316"/>
                <a:gd name="connsiteY1" fmla="*/ 399946 h 3928338"/>
                <a:gd name="connsiteX2" fmla="*/ 1524169 w 4472316"/>
                <a:gd name="connsiteY2" fmla="*/ 1192034 h 3928338"/>
                <a:gd name="connsiteX3" fmla="*/ 1524169 w 4472316"/>
                <a:gd name="connsiteY3" fmla="*/ 2416170 h 3928338"/>
                <a:gd name="connsiteX4" fmla="*/ 1380153 w 4472316"/>
                <a:gd name="connsiteY4" fmla="*/ 3352274 h 3928338"/>
                <a:gd name="connsiteX5" fmla="*/ 228025 w 4472316"/>
                <a:gd name="connsiteY5" fmla="*/ 3568298 h 3928338"/>
                <a:gd name="connsiteX6" fmla="*/ 12001 w 4472316"/>
                <a:gd name="connsiteY6" fmla="*/ 3928338 h 3928338"/>
                <a:gd name="connsiteX0" fmla="*/ 4484318 w 4484318"/>
                <a:gd name="connsiteY0" fmla="*/ 0 h 3928338"/>
                <a:gd name="connsiteX1" fmla="*/ 2832315 w 4484318"/>
                <a:gd name="connsiteY1" fmla="*/ 399946 h 3928338"/>
                <a:gd name="connsiteX2" fmla="*/ 1536171 w 4484318"/>
                <a:gd name="connsiteY2" fmla="*/ 1192034 h 3928338"/>
                <a:gd name="connsiteX3" fmla="*/ 1536171 w 4484318"/>
                <a:gd name="connsiteY3" fmla="*/ 2416170 h 3928338"/>
                <a:gd name="connsiteX4" fmla="*/ 1464163 w 4484318"/>
                <a:gd name="connsiteY4" fmla="*/ 3352274 h 3928338"/>
                <a:gd name="connsiteX5" fmla="*/ 240027 w 4484318"/>
                <a:gd name="connsiteY5" fmla="*/ 3568298 h 3928338"/>
                <a:gd name="connsiteX6" fmla="*/ 24003 w 4484318"/>
                <a:gd name="connsiteY6" fmla="*/ 3928338 h 3928338"/>
                <a:gd name="connsiteX0" fmla="*/ 4484318 w 4484318"/>
                <a:gd name="connsiteY0" fmla="*/ 0 h 3928338"/>
                <a:gd name="connsiteX1" fmla="*/ 2832315 w 4484318"/>
                <a:gd name="connsiteY1" fmla="*/ 399946 h 3928338"/>
                <a:gd name="connsiteX2" fmla="*/ 1536171 w 4484318"/>
                <a:gd name="connsiteY2" fmla="*/ 1192034 h 3928338"/>
                <a:gd name="connsiteX3" fmla="*/ 1680187 w 4484318"/>
                <a:gd name="connsiteY3" fmla="*/ 2272154 h 3928338"/>
                <a:gd name="connsiteX4" fmla="*/ 1464163 w 4484318"/>
                <a:gd name="connsiteY4" fmla="*/ 3352274 h 3928338"/>
                <a:gd name="connsiteX5" fmla="*/ 240027 w 4484318"/>
                <a:gd name="connsiteY5" fmla="*/ 3568298 h 3928338"/>
                <a:gd name="connsiteX6" fmla="*/ 24003 w 4484318"/>
                <a:gd name="connsiteY6" fmla="*/ 3928338 h 3928338"/>
                <a:gd name="connsiteX0" fmla="*/ 4484318 w 4484318"/>
                <a:gd name="connsiteY0" fmla="*/ 0 h 3928338"/>
                <a:gd name="connsiteX1" fmla="*/ 2832315 w 4484318"/>
                <a:gd name="connsiteY1" fmla="*/ 399946 h 3928338"/>
                <a:gd name="connsiteX2" fmla="*/ 1680187 w 4484318"/>
                <a:gd name="connsiteY2" fmla="*/ 1048018 h 3928338"/>
                <a:gd name="connsiteX3" fmla="*/ 1680187 w 4484318"/>
                <a:gd name="connsiteY3" fmla="*/ 2272154 h 3928338"/>
                <a:gd name="connsiteX4" fmla="*/ 1464163 w 4484318"/>
                <a:gd name="connsiteY4" fmla="*/ 3352274 h 3928338"/>
                <a:gd name="connsiteX5" fmla="*/ 240027 w 4484318"/>
                <a:gd name="connsiteY5" fmla="*/ 3568298 h 3928338"/>
                <a:gd name="connsiteX6" fmla="*/ 24003 w 4484318"/>
                <a:gd name="connsiteY6" fmla="*/ 3928338 h 3928338"/>
                <a:gd name="connsiteX0" fmla="*/ 4484318 w 4484318"/>
                <a:gd name="connsiteY0" fmla="*/ 0 h 3928338"/>
                <a:gd name="connsiteX1" fmla="*/ 2832315 w 4484318"/>
                <a:gd name="connsiteY1" fmla="*/ 399946 h 3928338"/>
                <a:gd name="connsiteX2" fmla="*/ 1896211 w 4484318"/>
                <a:gd name="connsiteY2" fmla="*/ 1048018 h 3928338"/>
                <a:gd name="connsiteX3" fmla="*/ 1680187 w 4484318"/>
                <a:gd name="connsiteY3" fmla="*/ 2272154 h 3928338"/>
                <a:gd name="connsiteX4" fmla="*/ 1464163 w 4484318"/>
                <a:gd name="connsiteY4" fmla="*/ 3352274 h 3928338"/>
                <a:gd name="connsiteX5" fmla="*/ 240027 w 4484318"/>
                <a:gd name="connsiteY5" fmla="*/ 3568298 h 3928338"/>
                <a:gd name="connsiteX6" fmla="*/ 24003 w 4484318"/>
                <a:gd name="connsiteY6" fmla="*/ 3928338 h 3928338"/>
                <a:gd name="connsiteX0" fmla="*/ 4484318 w 4484318"/>
                <a:gd name="connsiteY0" fmla="*/ 0 h 3928338"/>
                <a:gd name="connsiteX1" fmla="*/ 2832315 w 4484318"/>
                <a:gd name="connsiteY1" fmla="*/ 327938 h 3928338"/>
                <a:gd name="connsiteX2" fmla="*/ 1896211 w 4484318"/>
                <a:gd name="connsiteY2" fmla="*/ 1048018 h 3928338"/>
                <a:gd name="connsiteX3" fmla="*/ 1680187 w 4484318"/>
                <a:gd name="connsiteY3" fmla="*/ 2272154 h 3928338"/>
                <a:gd name="connsiteX4" fmla="*/ 1464163 w 4484318"/>
                <a:gd name="connsiteY4" fmla="*/ 3352274 h 3928338"/>
                <a:gd name="connsiteX5" fmla="*/ 240027 w 4484318"/>
                <a:gd name="connsiteY5" fmla="*/ 3568298 h 3928338"/>
                <a:gd name="connsiteX6" fmla="*/ 24003 w 4484318"/>
                <a:gd name="connsiteY6" fmla="*/ 3928338 h 3928338"/>
                <a:gd name="connsiteX0" fmla="*/ 4484318 w 4484318"/>
                <a:gd name="connsiteY0" fmla="*/ 0 h 3928338"/>
                <a:gd name="connsiteX1" fmla="*/ 2832315 w 4484318"/>
                <a:gd name="connsiteY1" fmla="*/ 327938 h 3928338"/>
                <a:gd name="connsiteX2" fmla="*/ 1896211 w 4484318"/>
                <a:gd name="connsiteY2" fmla="*/ 1048018 h 3928338"/>
                <a:gd name="connsiteX3" fmla="*/ 1824203 w 4484318"/>
                <a:gd name="connsiteY3" fmla="*/ 2272154 h 3928338"/>
                <a:gd name="connsiteX4" fmla="*/ 1464163 w 4484318"/>
                <a:gd name="connsiteY4" fmla="*/ 3352274 h 3928338"/>
                <a:gd name="connsiteX5" fmla="*/ 240027 w 4484318"/>
                <a:gd name="connsiteY5" fmla="*/ 3568298 h 3928338"/>
                <a:gd name="connsiteX6" fmla="*/ 24003 w 4484318"/>
                <a:gd name="connsiteY6" fmla="*/ 3928338 h 3928338"/>
                <a:gd name="connsiteX0" fmla="*/ 4460315 w 4460315"/>
                <a:gd name="connsiteY0" fmla="*/ 0 h 3928338"/>
                <a:gd name="connsiteX1" fmla="*/ 2808312 w 4460315"/>
                <a:gd name="connsiteY1" fmla="*/ 327938 h 3928338"/>
                <a:gd name="connsiteX2" fmla="*/ 1872208 w 4460315"/>
                <a:gd name="connsiteY2" fmla="*/ 1048018 h 3928338"/>
                <a:gd name="connsiteX3" fmla="*/ 1800200 w 4460315"/>
                <a:gd name="connsiteY3" fmla="*/ 2272154 h 3928338"/>
                <a:gd name="connsiteX4" fmla="*/ 1440160 w 4460315"/>
                <a:gd name="connsiteY4" fmla="*/ 3352274 h 3928338"/>
                <a:gd name="connsiteX5" fmla="*/ 512166 w 4460315"/>
                <a:gd name="connsiteY5" fmla="*/ 3666449 h 3928338"/>
                <a:gd name="connsiteX6" fmla="*/ 0 w 4460315"/>
                <a:gd name="connsiteY6" fmla="*/ 3928338 h 3928338"/>
                <a:gd name="connsiteX0" fmla="*/ 4460315 w 4460315"/>
                <a:gd name="connsiteY0" fmla="*/ 0 h 3928338"/>
                <a:gd name="connsiteX1" fmla="*/ 2808312 w 4460315"/>
                <a:gd name="connsiteY1" fmla="*/ 327938 h 3928338"/>
                <a:gd name="connsiteX2" fmla="*/ 1872208 w 4460315"/>
                <a:gd name="connsiteY2" fmla="*/ 1048018 h 3928338"/>
                <a:gd name="connsiteX3" fmla="*/ 1800200 w 4460315"/>
                <a:gd name="connsiteY3" fmla="*/ 2272154 h 3928338"/>
                <a:gd name="connsiteX4" fmla="*/ 1440160 w 4460315"/>
                <a:gd name="connsiteY4" fmla="*/ 3352274 h 3928338"/>
                <a:gd name="connsiteX5" fmla="*/ 512166 w 4460315"/>
                <a:gd name="connsiteY5" fmla="*/ 3666449 h 3928338"/>
                <a:gd name="connsiteX6" fmla="*/ 0 w 4460315"/>
                <a:gd name="connsiteY6" fmla="*/ 3928338 h 3928338"/>
                <a:gd name="connsiteX0" fmla="*/ 4460315 w 4460315"/>
                <a:gd name="connsiteY0" fmla="*/ 0 h 3928338"/>
                <a:gd name="connsiteX1" fmla="*/ 2808312 w 4460315"/>
                <a:gd name="connsiteY1" fmla="*/ 327938 h 3928338"/>
                <a:gd name="connsiteX2" fmla="*/ 1872208 w 4460315"/>
                <a:gd name="connsiteY2" fmla="*/ 1048018 h 3928338"/>
                <a:gd name="connsiteX3" fmla="*/ 1800200 w 4460315"/>
                <a:gd name="connsiteY3" fmla="*/ 2272154 h 3928338"/>
                <a:gd name="connsiteX4" fmla="*/ 1440160 w 4460315"/>
                <a:gd name="connsiteY4" fmla="*/ 3352274 h 3928338"/>
                <a:gd name="connsiteX5" fmla="*/ 512166 w 4460315"/>
                <a:gd name="connsiteY5" fmla="*/ 3666449 h 3928338"/>
                <a:gd name="connsiteX6" fmla="*/ 0 w 4460315"/>
                <a:gd name="connsiteY6" fmla="*/ 3928338 h 3928338"/>
                <a:gd name="connsiteX0" fmla="*/ 4366163 w 4366163"/>
                <a:gd name="connsiteY0" fmla="*/ 0 h 4048184"/>
                <a:gd name="connsiteX1" fmla="*/ 2714160 w 4366163"/>
                <a:gd name="connsiteY1" fmla="*/ 327938 h 4048184"/>
                <a:gd name="connsiteX2" fmla="*/ 1778056 w 4366163"/>
                <a:gd name="connsiteY2" fmla="*/ 1048018 h 4048184"/>
                <a:gd name="connsiteX3" fmla="*/ 1706048 w 4366163"/>
                <a:gd name="connsiteY3" fmla="*/ 2272154 h 4048184"/>
                <a:gd name="connsiteX4" fmla="*/ 1346008 w 4366163"/>
                <a:gd name="connsiteY4" fmla="*/ 3352274 h 4048184"/>
                <a:gd name="connsiteX5" fmla="*/ 418014 w 4366163"/>
                <a:gd name="connsiteY5" fmla="*/ 3666449 h 4048184"/>
                <a:gd name="connsiteX6" fmla="*/ 856697 w 4366163"/>
                <a:gd name="connsiteY6" fmla="*/ 4048184 h 4048184"/>
                <a:gd name="connsiteX0" fmla="*/ 3509466 w 3509466"/>
                <a:gd name="connsiteY0" fmla="*/ 0 h 4048184"/>
                <a:gd name="connsiteX1" fmla="*/ 1857463 w 3509466"/>
                <a:gd name="connsiteY1" fmla="*/ 327938 h 4048184"/>
                <a:gd name="connsiteX2" fmla="*/ 921359 w 3509466"/>
                <a:gd name="connsiteY2" fmla="*/ 1048018 h 4048184"/>
                <a:gd name="connsiteX3" fmla="*/ 849351 w 3509466"/>
                <a:gd name="connsiteY3" fmla="*/ 2272154 h 4048184"/>
                <a:gd name="connsiteX4" fmla="*/ 489311 w 3509466"/>
                <a:gd name="connsiteY4" fmla="*/ 3352274 h 4048184"/>
                <a:gd name="connsiteX5" fmla="*/ 0 w 3509466"/>
                <a:gd name="connsiteY5" fmla="*/ 4048184 h 4048184"/>
                <a:gd name="connsiteX0" fmla="*/ 3509466 w 3509466"/>
                <a:gd name="connsiteY0" fmla="*/ 0 h 4048184"/>
                <a:gd name="connsiteX1" fmla="*/ 1857463 w 3509466"/>
                <a:gd name="connsiteY1" fmla="*/ 327938 h 4048184"/>
                <a:gd name="connsiteX2" fmla="*/ 921359 w 3509466"/>
                <a:gd name="connsiteY2" fmla="*/ 1048018 h 4048184"/>
                <a:gd name="connsiteX3" fmla="*/ 849351 w 3509466"/>
                <a:gd name="connsiteY3" fmla="*/ 2272154 h 4048184"/>
                <a:gd name="connsiteX4" fmla="*/ 0 w 3509466"/>
                <a:gd name="connsiteY4" fmla="*/ 4048184 h 4048184"/>
                <a:gd name="connsiteX0" fmla="*/ 3509466 w 3509466"/>
                <a:gd name="connsiteY0" fmla="*/ 0 h 4048184"/>
                <a:gd name="connsiteX1" fmla="*/ 1857463 w 3509466"/>
                <a:gd name="connsiteY1" fmla="*/ 327938 h 4048184"/>
                <a:gd name="connsiteX2" fmla="*/ 921359 w 3509466"/>
                <a:gd name="connsiteY2" fmla="*/ 1048018 h 4048184"/>
                <a:gd name="connsiteX3" fmla="*/ 0 w 3509466"/>
                <a:gd name="connsiteY3" fmla="*/ 4048184 h 4048184"/>
                <a:gd name="connsiteX0" fmla="*/ 2897684 w 2897684"/>
                <a:gd name="connsiteY0" fmla="*/ 0 h 3974933"/>
                <a:gd name="connsiteX1" fmla="*/ 1245681 w 2897684"/>
                <a:gd name="connsiteY1" fmla="*/ 327938 h 3974933"/>
                <a:gd name="connsiteX2" fmla="*/ 309577 w 2897684"/>
                <a:gd name="connsiteY2" fmla="*/ 1048018 h 3974933"/>
                <a:gd name="connsiteX3" fmla="*/ 192470 w 2897684"/>
                <a:gd name="connsiteY3" fmla="*/ 3974933 h 3974933"/>
                <a:gd name="connsiteX0" fmla="*/ 2897684 w 2897684"/>
                <a:gd name="connsiteY0" fmla="*/ 0 h 3974933"/>
                <a:gd name="connsiteX1" fmla="*/ 1245681 w 2897684"/>
                <a:gd name="connsiteY1" fmla="*/ 327938 h 3974933"/>
                <a:gd name="connsiteX2" fmla="*/ 309577 w 2897684"/>
                <a:gd name="connsiteY2" fmla="*/ 1048018 h 3974933"/>
                <a:gd name="connsiteX3" fmla="*/ 192470 w 2897684"/>
                <a:gd name="connsiteY3" fmla="*/ 3974933 h 3974933"/>
                <a:gd name="connsiteX0" fmla="*/ 2897684 w 2897684"/>
                <a:gd name="connsiteY0" fmla="*/ 0 h 3974933"/>
                <a:gd name="connsiteX1" fmla="*/ 1245681 w 2897684"/>
                <a:gd name="connsiteY1" fmla="*/ 327938 h 3974933"/>
                <a:gd name="connsiteX2" fmla="*/ 309577 w 2897684"/>
                <a:gd name="connsiteY2" fmla="*/ 1048018 h 3974933"/>
                <a:gd name="connsiteX3" fmla="*/ 265583 w 2897684"/>
                <a:gd name="connsiteY3" fmla="*/ 3974933 h 3974933"/>
                <a:gd name="connsiteX0" fmla="*/ 2897684 w 2897684"/>
                <a:gd name="connsiteY0" fmla="*/ 0 h 4048184"/>
                <a:gd name="connsiteX1" fmla="*/ 1245681 w 2897684"/>
                <a:gd name="connsiteY1" fmla="*/ 327938 h 4048184"/>
                <a:gd name="connsiteX2" fmla="*/ 309577 w 2897684"/>
                <a:gd name="connsiteY2" fmla="*/ 1048018 h 4048184"/>
                <a:gd name="connsiteX3" fmla="*/ 265583 w 2897684"/>
                <a:gd name="connsiteY3" fmla="*/ 4048184 h 4048184"/>
                <a:gd name="connsiteX0" fmla="*/ 2970797 w 2970797"/>
                <a:gd name="connsiteY0" fmla="*/ 46008 h 3855060"/>
                <a:gd name="connsiteX1" fmla="*/ 1245681 w 2970797"/>
                <a:gd name="connsiteY1" fmla="*/ 134814 h 3855060"/>
                <a:gd name="connsiteX2" fmla="*/ 309577 w 2970797"/>
                <a:gd name="connsiteY2" fmla="*/ 854894 h 3855060"/>
                <a:gd name="connsiteX3" fmla="*/ 265583 w 2970797"/>
                <a:gd name="connsiteY3" fmla="*/ 3855060 h 3855060"/>
                <a:gd name="connsiteX0" fmla="*/ 3043910 w 3043910"/>
                <a:gd name="connsiteY0" fmla="*/ 46008 h 3855060"/>
                <a:gd name="connsiteX1" fmla="*/ 1245681 w 3043910"/>
                <a:gd name="connsiteY1" fmla="*/ 134814 h 3855060"/>
                <a:gd name="connsiteX2" fmla="*/ 309577 w 3043910"/>
                <a:gd name="connsiteY2" fmla="*/ 854894 h 3855060"/>
                <a:gd name="connsiteX3" fmla="*/ 265583 w 3043910"/>
                <a:gd name="connsiteY3" fmla="*/ 3855060 h 3855060"/>
                <a:gd name="connsiteX0" fmla="*/ 3043910 w 3043910"/>
                <a:gd name="connsiteY0" fmla="*/ 46008 h 3855060"/>
                <a:gd name="connsiteX1" fmla="*/ 1245681 w 3043910"/>
                <a:gd name="connsiteY1" fmla="*/ 134814 h 3855060"/>
                <a:gd name="connsiteX2" fmla="*/ 309577 w 3043910"/>
                <a:gd name="connsiteY2" fmla="*/ 854894 h 3855060"/>
                <a:gd name="connsiteX3" fmla="*/ 265583 w 3043910"/>
                <a:gd name="connsiteY3" fmla="*/ 3855060 h 3855060"/>
                <a:gd name="connsiteX0" fmla="*/ 3043910 w 3043910"/>
                <a:gd name="connsiteY0" fmla="*/ 0 h 3882303"/>
                <a:gd name="connsiteX1" fmla="*/ 1245681 w 3043910"/>
                <a:gd name="connsiteY1" fmla="*/ 162057 h 3882303"/>
                <a:gd name="connsiteX2" fmla="*/ 309577 w 3043910"/>
                <a:gd name="connsiteY2" fmla="*/ 882137 h 3882303"/>
                <a:gd name="connsiteX3" fmla="*/ 265583 w 3043910"/>
                <a:gd name="connsiteY3" fmla="*/ 3882303 h 3882303"/>
                <a:gd name="connsiteX0" fmla="*/ 3117024 w 3117024"/>
                <a:gd name="connsiteY0" fmla="*/ 0 h 3955554"/>
                <a:gd name="connsiteX1" fmla="*/ 1245681 w 3117024"/>
                <a:gd name="connsiteY1" fmla="*/ 235308 h 3955554"/>
                <a:gd name="connsiteX2" fmla="*/ 309577 w 3117024"/>
                <a:gd name="connsiteY2" fmla="*/ 955388 h 3955554"/>
                <a:gd name="connsiteX3" fmla="*/ 265583 w 3117024"/>
                <a:gd name="connsiteY3" fmla="*/ 3955554 h 3955554"/>
                <a:gd name="connsiteX0" fmla="*/ 3117024 w 3117024"/>
                <a:gd name="connsiteY0" fmla="*/ 0 h 3955554"/>
                <a:gd name="connsiteX1" fmla="*/ 1289177 w 3117024"/>
                <a:gd name="connsiteY1" fmla="*/ 366255 h 3955554"/>
                <a:gd name="connsiteX2" fmla="*/ 309577 w 3117024"/>
                <a:gd name="connsiteY2" fmla="*/ 955388 h 3955554"/>
                <a:gd name="connsiteX3" fmla="*/ 265583 w 3117024"/>
                <a:gd name="connsiteY3" fmla="*/ 3955554 h 3955554"/>
                <a:gd name="connsiteX0" fmla="*/ 3117024 w 3117024"/>
                <a:gd name="connsiteY0" fmla="*/ 0 h 3955554"/>
                <a:gd name="connsiteX1" fmla="*/ 1362291 w 3117024"/>
                <a:gd name="connsiteY1" fmla="*/ 439506 h 3955554"/>
                <a:gd name="connsiteX2" fmla="*/ 309577 w 3117024"/>
                <a:gd name="connsiteY2" fmla="*/ 955388 h 3955554"/>
                <a:gd name="connsiteX3" fmla="*/ 265583 w 3117024"/>
                <a:gd name="connsiteY3" fmla="*/ 3955554 h 3955554"/>
                <a:gd name="connsiteX0" fmla="*/ 3117024 w 3117024"/>
                <a:gd name="connsiteY0" fmla="*/ 0 h 3955554"/>
                <a:gd name="connsiteX1" fmla="*/ 1362291 w 3117024"/>
                <a:gd name="connsiteY1" fmla="*/ 439506 h 3955554"/>
                <a:gd name="connsiteX2" fmla="*/ 309577 w 3117024"/>
                <a:gd name="connsiteY2" fmla="*/ 955388 h 3955554"/>
                <a:gd name="connsiteX3" fmla="*/ 265583 w 3117024"/>
                <a:gd name="connsiteY3" fmla="*/ 3955554 h 3955554"/>
                <a:gd name="connsiteX0" fmla="*/ 3117024 w 3117024"/>
                <a:gd name="connsiteY0" fmla="*/ 0 h 3955554"/>
                <a:gd name="connsiteX1" fmla="*/ 1362291 w 3117024"/>
                <a:gd name="connsiteY1" fmla="*/ 439506 h 3955554"/>
                <a:gd name="connsiteX2" fmla="*/ 309577 w 3117024"/>
                <a:gd name="connsiteY2" fmla="*/ 955388 h 3955554"/>
                <a:gd name="connsiteX3" fmla="*/ 265583 w 3117024"/>
                <a:gd name="connsiteY3" fmla="*/ 3955554 h 3955554"/>
                <a:gd name="connsiteX0" fmla="*/ 3117024 w 3482593"/>
                <a:gd name="connsiteY0" fmla="*/ 261 h 3955815"/>
                <a:gd name="connsiteX1" fmla="*/ 3190138 w 3482593"/>
                <a:gd name="connsiteY1" fmla="*/ 73512 h 3955815"/>
                <a:gd name="connsiteX2" fmla="*/ 1362291 w 3482593"/>
                <a:gd name="connsiteY2" fmla="*/ 439767 h 3955815"/>
                <a:gd name="connsiteX3" fmla="*/ 309577 w 3482593"/>
                <a:gd name="connsiteY3" fmla="*/ 955649 h 3955815"/>
                <a:gd name="connsiteX4" fmla="*/ 265583 w 3482593"/>
                <a:gd name="connsiteY4" fmla="*/ 3955815 h 3955815"/>
                <a:gd name="connsiteX0" fmla="*/ 3117024 w 3482593"/>
                <a:gd name="connsiteY0" fmla="*/ 261 h 3955815"/>
                <a:gd name="connsiteX1" fmla="*/ 3190138 w 3482593"/>
                <a:gd name="connsiteY1" fmla="*/ 73512 h 3955815"/>
                <a:gd name="connsiteX2" fmla="*/ 1362291 w 3482593"/>
                <a:gd name="connsiteY2" fmla="*/ 439767 h 3955815"/>
                <a:gd name="connsiteX3" fmla="*/ 309577 w 3482593"/>
                <a:gd name="connsiteY3" fmla="*/ 955649 h 3955815"/>
                <a:gd name="connsiteX4" fmla="*/ 265583 w 3482593"/>
                <a:gd name="connsiteY4" fmla="*/ 3955815 h 3955815"/>
                <a:gd name="connsiteX0" fmla="*/ 3117024 w 3482593"/>
                <a:gd name="connsiteY0" fmla="*/ 261 h 3955815"/>
                <a:gd name="connsiteX1" fmla="*/ 3190138 w 3482593"/>
                <a:gd name="connsiteY1" fmla="*/ 73512 h 3955815"/>
                <a:gd name="connsiteX2" fmla="*/ 1362291 w 3482593"/>
                <a:gd name="connsiteY2" fmla="*/ 439767 h 3955815"/>
                <a:gd name="connsiteX3" fmla="*/ 309577 w 3482593"/>
                <a:gd name="connsiteY3" fmla="*/ 955649 h 3955815"/>
                <a:gd name="connsiteX4" fmla="*/ 265583 w 3482593"/>
                <a:gd name="connsiteY4" fmla="*/ 3955815 h 3955815"/>
                <a:gd name="connsiteX0" fmla="*/ 2874486 w 3240055"/>
                <a:gd name="connsiteY0" fmla="*/ 261 h 3955815"/>
                <a:gd name="connsiteX1" fmla="*/ 2947600 w 3240055"/>
                <a:gd name="connsiteY1" fmla="*/ 73512 h 3955815"/>
                <a:gd name="connsiteX2" fmla="*/ 1119753 w 3240055"/>
                <a:gd name="connsiteY2" fmla="*/ 439767 h 3955815"/>
                <a:gd name="connsiteX3" fmla="*/ 67039 w 3240055"/>
                <a:gd name="connsiteY3" fmla="*/ 955649 h 3955815"/>
                <a:gd name="connsiteX4" fmla="*/ 23045 w 3240055"/>
                <a:gd name="connsiteY4" fmla="*/ 3955815 h 3955815"/>
                <a:gd name="connsiteX0" fmla="*/ 2963089 w 3328658"/>
                <a:gd name="connsiteY0" fmla="*/ 261 h 3955815"/>
                <a:gd name="connsiteX1" fmla="*/ 3036203 w 3328658"/>
                <a:gd name="connsiteY1" fmla="*/ 73512 h 3955815"/>
                <a:gd name="connsiteX2" fmla="*/ 1208356 w 3328658"/>
                <a:gd name="connsiteY2" fmla="*/ 439767 h 3955815"/>
                <a:gd name="connsiteX3" fmla="*/ 155642 w 3328658"/>
                <a:gd name="connsiteY3" fmla="*/ 955649 h 3955815"/>
                <a:gd name="connsiteX4" fmla="*/ 111648 w 3328658"/>
                <a:gd name="connsiteY4" fmla="*/ 3955815 h 3955815"/>
                <a:gd name="connsiteX0" fmla="*/ 2963089 w 3328658"/>
                <a:gd name="connsiteY0" fmla="*/ 261 h 3955815"/>
                <a:gd name="connsiteX1" fmla="*/ 3036203 w 3328658"/>
                <a:gd name="connsiteY1" fmla="*/ 73512 h 3955815"/>
                <a:gd name="connsiteX2" fmla="*/ 1208356 w 3328658"/>
                <a:gd name="connsiteY2" fmla="*/ 439767 h 3955815"/>
                <a:gd name="connsiteX3" fmla="*/ 155642 w 3328658"/>
                <a:gd name="connsiteY3" fmla="*/ 955649 h 3955815"/>
                <a:gd name="connsiteX4" fmla="*/ 111648 w 3328658"/>
                <a:gd name="connsiteY4" fmla="*/ 3955815 h 3955815"/>
                <a:gd name="connsiteX0" fmla="*/ 3036203 w 3059828"/>
                <a:gd name="connsiteY0" fmla="*/ 0 h 3882303"/>
                <a:gd name="connsiteX1" fmla="*/ 1208356 w 3059828"/>
                <a:gd name="connsiteY1" fmla="*/ 366255 h 3882303"/>
                <a:gd name="connsiteX2" fmla="*/ 155642 w 3059828"/>
                <a:gd name="connsiteY2" fmla="*/ 882137 h 3882303"/>
                <a:gd name="connsiteX3" fmla="*/ 111648 w 3059828"/>
                <a:gd name="connsiteY3" fmla="*/ 3882303 h 3882303"/>
                <a:gd name="connsiteX0" fmla="*/ 3109317 w 3132942"/>
                <a:gd name="connsiteY0" fmla="*/ 0 h 3955554"/>
                <a:gd name="connsiteX1" fmla="*/ 1208356 w 3132942"/>
                <a:gd name="connsiteY1" fmla="*/ 439506 h 3955554"/>
                <a:gd name="connsiteX2" fmla="*/ 155642 w 3132942"/>
                <a:gd name="connsiteY2" fmla="*/ 955388 h 3955554"/>
                <a:gd name="connsiteX3" fmla="*/ 111648 w 3132942"/>
                <a:gd name="connsiteY3" fmla="*/ 3955554 h 3955554"/>
                <a:gd name="connsiteX0" fmla="*/ 3109317 w 3132942"/>
                <a:gd name="connsiteY0" fmla="*/ 2922 h 3592221"/>
                <a:gd name="connsiteX1" fmla="*/ 1208356 w 3132942"/>
                <a:gd name="connsiteY1" fmla="*/ 76173 h 3592221"/>
                <a:gd name="connsiteX2" fmla="*/ 155642 w 3132942"/>
                <a:gd name="connsiteY2" fmla="*/ 592055 h 3592221"/>
                <a:gd name="connsiteX3" fmla="*/ 111648 w 3132942"/>
                <a:gd name="connsiteY3" fmla="*/ 3592221 h 3592221"/>
                <a:gd name="connsiteX0" fmla="*/ 3109317 w 3109317"/>
                <a:gd name="connsiteY0" fmla="*/ 2922 h 3592221"/>
                <a:gd name="connsiteX1" fmla="*/ 1208356 w 3109317"/>
                <a:gd name="connsiteY1" fmla="*/ 76173 h 3592221"/>
                <a:gd name="connsiteX2" fmla="*/ 155642 w 3109317"/>
                <a:gd name="connsiteY2" fmla="*/ 592055 h 3592221"/>
                <a:gd name="connsiteX3" fmla="*/ 111648 w 3109317"/>
                <a:gd name="connsiteY3" fmla="*/ 3592221 h 3592221"/>
                <a:gd name="connsiteX0" fmla="*/ 3109317 w 3109317"/>
                <a:gd name="connsiteY0" fmla="*/ 0 h 3589299"/>
                <a:gd name="connsiteX1" fmla="*/ 1208356 w 3109317"/>
                <a:gd name="connsiteY1" fmla="*/ 73251 h 3589299"/>
                <a:gd name="connsiteX2" fmla="*/ 155642 w 3109317"/>
                <a:gd name="connsiteY2" fmla="*/ 589133 h 3589299"/>
                <a:gd name="connsiteX3" fmla="*/ 111648 w 3109317"/>
                <a:gd name="connsiteY3" fmla="*/ 3589299 h 3589299"/>
                <a:gd name="connsiteX0" fmla="*/ 3109317 w 3109317"/>
                <a:gd name="connsiteY0" fmla="*/ 0 h 3589299"/>
                <a:gd name="connsiteX1" fmla="*/ 1208356 w 3109317"/>
                <a:gd name="connsiteY1" fmla="*/ 73251 h 3589299"/>
                <a:gd name="connsiteX2" fmla="*/ 155642 w 3109317"/>
                <a:gd name="connsiteY2" fmla="*/ 589133 h 3589299"/>
                <a:gd name="connsiteX3" fmla="*/ 111648 w 3109317"/>
                <a:gd name="connsiteY3" fmla="*/ 3589299 h 3589299"/>
                <a:gd name="connsiteX0" fmla="*/ 4240605 w 4240605"/>
                <a:gd name="connsiteY0" fmla="*/ 0 h 3589299"/>
                <a:gd name="connsiteX1" fmla="*/ 2339644 w 4240605"/>
                <a:gd name="connsiteY1" fmla="*/ 73251 h 3589299"/>
                <a:gd name="connsiteX2" fmla="*/ 1286930 w 4240605"/>
                <a:gd name="connsiteY2" fmla="*/ 589133 h 3589299"/>
                <a:gd name="connsiteX3" fmla="*/ 0 w 4240605"/>
                <a:gd name="connsiteY3" fmla="*/ 3589299 h 3589299"/>
                <a:gd name="connsiteX0" fmla="*/ 4240605 w 4240605"/>
                <a:gd name="connsiteY0" fmla="*/ 0 h 3589299"/>
                <a:gd name="connsiteX1" fmla="*/ 2339644 w 4240605"/>
                <a:gd name="connsiteY1" fmla="*/ 73251 h 3589299"/>
                <a:gd name="connsiteX2" fmla="*/ 1286930 w 4240605"/>
                <a:gd name="connsiteY2" fmla="*/ 589133 h 3589299"/>
                <a:gd name="connsiteX3" fmla="*/ 0 w 4240605"/>
                <a:gd name="connsiteY3" fmla="*/ 3589299 h 3589299"/>
                <a:gd name="connsiteX0" fmla="*/ 4167491 w 4167491"/>
                <a:gd name="connsiteY0" fmla="*/ 0 h 3955554"/>
                <a:gd name="connsiteX1" fmla="*/ 2339644 w 4167491"/>
                <a:gd name="connsiteY1" fmla="*/ 439506 h 3955554"/>
                <a:gd name="connsiteX2" fmla="*/ 1286930 w 4167491"/>
                <a:gd name="connsiteY2" fmla="*/ 955388 h 3955554"/>
                <a:gd name="connsiteX3" fmla="*/ 0 w 4167491"/>
                <a:gd name="connsiteY3" fmla="*/ 3955554 h 3955554"/>
                <a:gd name="connsiteX0" fmla="*/ 4167491 w 4167491"/>
                <a:gd name="connsiteY0" fmla="*/ 0 h 3955554"/>
                <a:gd name="connsiteX1" fmla="*/ 2339644 w 4167491"/>
                <a:gd name="connsiteY1" fmla="*/ 439506 h 3955554"/>
                <a:gd name="connsiteX2" fmla="*/ 1286930 w 4167491"/>
                <a:gd name="connsiteY2" fmla="*/ 955388 h 3955554"/>
                <a:gd name="connsiteX3" fmla="*/ 0 w 4167491"/>
                <a:gd name="connsiteY3" fmla="*/ 3955554 h 3955554"/>
                <a:gd name="connsiteX0" fmla="*/ 4167491 w 4167491"/>
                <a:gd name="connsiteY0" fmla="*/ 0 h 3955554"/>
                <a:gd name="connsiteX1" fmla="*/ 2266530 w 4167491"/>
                <a:gd name="connsiteY1" fmla="*/ 219753 h 3955554"/>
                <a:gd name="connsiteX2" fmla="*/ 1286930 w 4167491"/>
                <a:gd name="connsiteY2" fmla="*/ 955388 h 3955554"/>
                <a:gd name="connsiteX3" fmla="*/ 0 w 4167491"/>
                <a:gd name="connsiteY3" fmla="*/ 3955554 h 3955554"/>
                <a:gd name="connsiteX0" fmla="*/ 4167491 w 4167491"/>
                <a:gd name="connsiteY0" fmla="*/ 0 h 3955554"/>
                <a:gd name="connsiteX1" fmla="*/ 2266530 w 4167491"/>
                <a:gd name="connsiteY1" fmla="*/ 219753 h 3955554"/>
                <a:gd name="connsiteX2" fmla="*/ 1286930 w 4167491"/>
                <a:gd name="connsiteY2" fmla="*/ 955388 h 3955554"/>
                <a:gd name="connsiteX3" fmla="*/ 0 w 4167491"/>
                <a:gd name="connsiteY3" fmla="*/ 3955554 h 3955554"/>
                <a:gd name="connsiteX0" fmla="*/ 4167491 w 4484318"/>
                <a:gd name="connsiteY0" fmla="*/ 109877 h 4065431"/>
                <a:gd name="connsiteX1" fmla="*/ 4167491 w 4484318"/>
                <a:gd name="connsiteY1" fmla="*/ 36626 h 4065431"/>
                <a:gd name="connsiteX2" fmla="*/ 2266530 w 4484318"/>
                <a:gd name="connsiteY2" fmla="*/ 329630 h 4065431"/>
                <a:gd name="connsiteX3" fmla="*/ 1286930 w 4484318"/>
                <a:gd name="connsiteY3" fmla="*/ 1065265 h 4065431"/>
                <a:gd name="connsiteX4" fmla="*/ 0 w 4484318"/>
                <a:gd name="connsiteY4" fmla="*/ 4065431 h 4065431"/>
                <a:gd name="connsiteX0" fmla="*/ 4167491 w 4167491"/>
                <a:gd name="connsiteY0" fmla="*/ 0 h 4028805"/>
                <a:gd name="connsiteX1" fmla="*/ 2266530 w 4167491"/>
                <a:gd name="connsiteY1" fmla="*/ 293004 h 4028805"/>
                <a:gd name="connsiteX2" fmla="*/ 1286930 w 4167491"/>
                <a:gd name="connsiteY2" fmla="*/ 1028639 h 4028805"/>
                <a:gd name="connsiteX3" fmla="*/ 0 w 4167491"/>
                <a:gd name="connsiteY3" fmla="*/ 4028805 h 4028805"/>
                <a:gd name="connsiteX0" fmla="*/ 4167491 w 4167491"/>
                <a:gd name="connsiteY0" fmla="*/ 0 h 4028805"/>
                <a:gd name="connsiteX1" fmla="*/ 2266530 w 4167491"/>
                <a:gd name="connsiteY1" fmla="*/ 293004 h 4028805"/>
                <a:gd name="connsiteX2" fmla="*/ 1286930 w 4167491"/>
                <a:gd name="connsiteY2" fmla="*/ 1028639 h 4028805"/>
                <a:gd name="connsiteX3" fmla="*/ 0 w 4167491"/>
                <a:gd name="connsiteY3" fmla="*/ 4028805 h 4028805"/>
                <a:gd name="connsiteX0" fmla="*/ 4167491 w 4167491"/>
                <a:gd name="connsiteY0" fmla="*/ 0 h 4028805"/>
                <a:gd name="connsiteX1" fmla="*/ 1286930 w 4167491"/>
                <a:gd name="connsiteY1" fmla="*/ 1028639 h 4028805"/>
                <a:gd name="connsiteX2" fmla="*/ 0 w 4167491"/>
                <a:gd name="connsiteY2" fmla="*/ 4028805 h 4028805"/>
                <a:gd name="connsiteX0" fmla="*/ 4167491 w 4167491"/>
                <a:gd name="connsiteY0" fmla="*/ 85459 h 4114264"/>
                <a:gd name="connsiteX1" fmla="*/ 1242936 w 4167491"/>
                <a:gd name="connsiteY1" fmla="*/ 671467 h 4114264"/>
                <a:gd name="connsiteX2" fmla="*/ 0 w 4167491"/>
                <a:gd name="connsiteY2" fmla="*/ 4114264 h 4114264"/>
                <a:gd name="connsiteX0" fmla="*/ 4167491 w 4167491"/>
                <a:gd name="connsiteY0" fmla="*/ 134310 h 4163115"/>
                <a:gd name="connsiteX1" fmla="*/ 1242936 w 4167491"/>
                <a:gd name="connsiteY1" fmla="*/ 720318 h 4163115"/>
                <a:gd name="connsiteX2" fmla="*/ 0 w 4167491"/>
                <a:gd name="connsiteY2" fmla="*/ 4163115 h 4163115"/>
                <a:gd name="connsiteX0" fmla="*/ 4167491 w 4167491"/>
                <a:gd name="connsiteY0" fmla="*/ 134310 h 4163115"/>
                <a:gd name="connsiteX1" fmla="*/ 1242936 w 4167491"/>
                <a:gd name="connsiteY1" fmla="*/ 720318 h 4163115"/>
                <a:gd name="connsiteX2" fmla="*/ 0 w 4167491"/>
                <a:gd name="connsiteY2" fmla="*/ 4163115 h 4163115"/>
                <a:gd name="connsiteX0" fmla="*/ 4533060 w 4533060"/>
                <a:gd name="connsiteY0" fmla="*/ 134310 h 3284104"/>
                <a:gd name="connsiteX1" fmla="*/ 1608505 w 4533060"/>
                <a:gd name="connsiteY1" fmla="*/ 720318 h 3284104"/>
                <a:gd name="connsiteX2" fmla="*/ 0 w 4533060"/>
                <a:gd name="connsiteY2" fmla="*/ 3284104 h 3284104"/>
                <a:gd name="connsiteX0" fmla="*/ 4533060 w 4533060"/>
                <a:gd name="connsiteY0" fmla="*/ 134310 h 3284104"/>
                <a:gd name="connsiteX1" fmla="*/ 1608505 w 4533060"/>
                <a:gd name="connsiteY1" fmla="*/ 720318 h 3284104"/>
                <a:gd name="connsiteX2" fmla="*/ 0 w 4533060"/>
                <a:gd name="connsiteY2" fmla="*/ 3284104 h 3284104"/>
                <a:gd name="connsiteX0" fmla="*/ 4533060 w 4533060"/>
                <a:gd name="connsiteY0" fmla="*/ 134309 h 3284103"/>
                <a:gd name="connsiteX1" fmla="*/ 1023594 w 4533060"/>
                <a:gd name="connsiteY1" fmla="*/ 720318 h 3284103"/>
                <a:gd name="connsiteX2" fmla="*/ 0 w 4533060"/>
                <a:gd name="connsiteY2" fmla="*/ 3284103 h 3284103"/>
                <a:gd name="connsiteX0" fmla="*/ 4533060 w 4533060"/>
                <a:gd name="connsiteY0" fmla="*/ 134309 h 3284103"/>
                <a:gd name="connsiteX1" fmla="*/ 1023594 w 4533060"/>
                <a:gd name="connsiteY1" fmla="*/ 720318 h 3284103"/>
                <a:gd name="connsiteX2" fmla="*/ 0 w 4533060"/>
                <a:gd name="connsiteY2" fmla="*/ 3284103 h 3284103"/>
                <a:gd name="connsiteX0" fmla="*/ 4240605 w 4240605"/>
                <a:gd name="connsiteY0" fmla="*/ 134309 h 3284103"/>
                <a:gd name="connsiteX1" fmla="*/ 731139 w 4240605"/>
                <a:gd name="connsiteY1" fmla="*/ 720318 h 3284103"/>
                <a:gd name="connsiteX2" fmla="*/ 0 w 4240605"/>
                <a:gd name="connsiteY2" fmla="*/ 3284103 h 3284103"/>
                <a:gd name="connsiteX0" fmla="*/ 4240605 w 4240605"/>
                <a:gd name="connsiteY0" fmla="*/ 134309 h 3284103"/>
                <a:gd name="connsiteX1" fmla="*/ 731139 w 4240605"/>
                <a:gd name="connsiteY1" fmla="*/ 720318 h 3284103"/>
                <a:gd name="connsiteX2" fmla="*/ 0 w 4240605"/>
                <a:gd name="connsiteY2" fmla="*/ 3284103 h 3284103"/>
                <a:gd name="connsiteX0" fmla="*/ 4240605 w 4240605"/>
                <a:gd name="connsiteY0" fmla="*/ 0 h 3149794"/>
                <a:gd name="connsiteX1" fmla="*/ 731139 w 4240605"/>
                <a:gd name="connsiteY1" fmla="*/ 586009 h 3149794"/>
                <a:gd name="connsiteX2" fmla="*/ 0 w 4240605"/>
                <a:gd name="connsiteY2" fmla="*/ 3149794 h 3149794"/>
                <a:gd name="connsiteX0" fmla="*/ 4240605 w 4240605"/>
                <a:gd name="connsiteY0" fmla="*/ 0 h 3149794"/>
                <a:gd name="connsiteX1" fmla="*/ 950480 w 4240605"/>
                <a:gd name="connsiteY1" fmla="*/ 732511 h 3149794"/>
                <a:gd name="connsiteX2" fmla="*/ 0 w 4240605"/>
                <a:gd name="connsiteY2" fmla="*/ 3149794 h 3149794"/>
                <a:gd name="connsiteX0" fmla="*/ 4240605 w 4240605"/>
                <a:gd name="connsiteY0" fmla="*/ 0 h 3149794"/>
                <a:gd name="connsiteX1" fmla="*/ 950480 w 4240605"/>
                <a:gd name="connsiteY1" fmla="*/ 732511 h 3149794"/>
                <a:gd name="connsiteX2" fmla="*/ 1316050 w 4240605"/>
                <a:gd name="connsiteY2" fmla="*/ 1684774 h 3149794"/>
                <a:gd name="connsiteX3" fmla="*/ 0 w 4240605"/>
                <a:gd name="connsiteY3" fmla="*/ 3149794 h 3149794"/>
                <a:gd name="connsiteX0" fmla="*/ 4240605 w 4240605"/>
                <a:gd name="connsiteY0" fmla="*/ 0 h 3149794"/>
                <a:gd name="connsiteX1" fmla="*/ 1462278 w 4240605"/>
                <a:gd name="connsiteY1" fmla="*/ 512758 h 3149794"/>
                <a:gd name="connsiteX2" fmla="*/ 1316050 w 4240605"/>
                <a:gd name="connsiteY2" fmla="*/ 1684774 h 3149794"/>
                <a:gd name="connsiteX3" fmla="*/ 0 w 4240605"/>
                <a:gd name="connsiteY3" fmla="*/ 3149794 h 3149794"/>
                <a:gd name="connsiteX0" fmla="*/ 4240605 w 4240605"/>
                <a:gd name="connsiteY0" fmla="*/ 0 h 3149794"/>
                <a:gd name="connsiteX1" fmla="*/ 1462278 w 4240605"/>
                <a:gd name="connsiteY1" fmla="*/ 512758 h 3149794"/>
                <a:gd name="connsiteX2" fmla="*/ 1316050 w 4240605"/>
                <a:gd name="connsiteY2" fmla="*/ 1684774 h 3149794"/>
                <a:gd name="connsiteX3" fmla="*/ 0 w 4240605"/>
                <a:gd name="connsiteY3" fmla="*/ 3149794 h 3149794"/>
                <a:gd name="connsiteX0" fmla="*/ 4240605 w 4240605"/>
                <a:gd name="connsiteY0" fmla="*/ 0 h 3149794"/>
                <a:gd name="connsiteX1" fmla="*/ 1462278 w 4240605"/>
                <a:gd name="connsiteY1" fmla="*/ 512758 h 3149794"/>
                <a:gd name="connsiteX2" fmla="*/ 1316050 w 4240605"/>
                <a:gd name="connsiteY2" fmla="*/ 1684774 h 3149794"/>
                <a:gd name="connsiteX3" fmla="*/ 0 w 4240605"/>
                <a:gd name="connsiteY3" fmla="*/ 3149794 h 3149794"/>
                <a:gd name="connsiteX0" fmla="*/ 4240605 w 4240605"/>
                <a:gd name="connsiteY0" fmla="*/ 0 h 3149794"/>
                <a:gd name="connsiteX1" fmla="*/ 1389164 w 4240605"/>
                <a:gd name="connsiteY1" fmla="*/ 512758 h 3149794"/>
                <a:gd name="connsiteX2" fmla="*/ 1316050 w 4240605"/>
                <a:gd name="connsiteY2" fmla="*/ 1684774 h 3149794"/>
                <a:gd name="connsiteX3" fmla="*/ 0 w 4240605"/>
                <a:gd name="connsiteY3" fmla="*/ 3149794 h 3149794"/>
                <a:gd name="connsiteX0" fmla="*/ 4240605 w 4240605"/>
                <a:gd name="connsiteY0" fmla="*/ 0 h 3149794"/>
                <a:gd name="connsiteX1" fmla="*/ 1389164 w 4240605"/>
                <a:gd name="connsiteY1" fmla="*/ 512758 h 3149794"/>
                <a:gd name="connsiteX2" fmla="*/ 1242936 w 4240605"/>
                <a:gd name="connsiteY2" fmla="*/ 1904527 h 3149794"/>
                <a:gd name="connsiteX3" fmla="*/ 0 w 4240605"/>
                <a:gd name="connsiteY3" fmla="*/ 3149794 h 3149794"/>
                <a:gd name="connsiteX0" fmla="*/ 4240605 w 4240605"/>
                <a:gd name="connsiteY0" fmla="*/ 0 h 3149794"/>
                <a:gd name="connsiteX1" fmla="*/ 1389164 w 4240605"/>
                <a:gd name="connsiteY1" fmla="*/ 512758 h 3149794"/>
                <a:gd name="connsiteX2" fmla="*/ 1169822 w 4240605"/>
                <a:gd name="connsiteY2" fmla="*/ 2344033 h 3149794"/>
                <a:gd name="connsiteX3" fmla="*/ 0 w 4240605"/>
                <a:gd name="connsiteY3" fmla="*/ 3149794 h 3149794"/>
                <a:gd name="connsiteX0" fmla="*/ 4240605 w 4240605"/>
                <a:gd name="connsiteY0" fmla="*/ 0 h 3149794"/>
                <a:gd name="connsiteX1" fmla="*/ 1389164 w 4240605"/>
                <a:gd name="connsiteY1" fmla="*/ 512758 h 3149794"/>
                <a:gd name="connsiteX2" fmla="*/ 1242936 w 4240605"/>
                <a:gd name="connsiteY2" fmla="*/ 2344033 h 3149794"/>
                <a:gd name="connsiteX3" fmla="*/ 0 w 4240605"/>
                <a:gd name="connsiteY3" fmla="*/ 3149794 h 3149794"/>
              </a:gdLst>
              <a:ahLst/>
              <a:cxnLst>
                <a:cxn ang="0">
                  <a:pos x="connsiteX0" y="connsiteY0"/>
                </a:cxn>
                <a:cxn ang="0">
                  <a:pos x="connsiteX1" y="connsiteY1"/>
                </a:cxn>
                <a:cxn ang="0">
                  <a:pos x="connsiteX2" y="connsiteY2"/>
                </a:cxn>
                <a:cxn ang="0">
                  <a:pos x="connsiteX3" y="connsiteY3"/>
                </a:cxn>
              </a:cxnLst>
              <a:rect l="l" t="t" r="r" b="b"/>
              <a:pathLst>
                <a:path w="4240605" h="3149794">
                  <a:moveTo>
                    <a:pt x="4240605" y="0"/>
                  </a:moveTo>
                  <a:cubicBezTo>
                    <a:pt x="3640488" y="214300"/>
                    <a:pt x="1845415" y="33868"/>
                    <a:pt x="1389164" y="512758"/>
                  </a:cubicBezTo>
                  <a:cubicBezTo>
                    <a:pt x="1109713" y="811830"/>
                    <a:pt x="1474463" y="1904527"/>
                    <a:pt x="1242936" y="2344033"/>
                  </a:cubicBezTo>
                  <a:cubicBezTo>
                    <a:pt x="1011409" y="2783539"/>
                    <a:pt x="125592" y="2809571"/>
                    <a:pt x="0" y="3149794"/>
                  </a:cubicBezTo>
                </a:path>
              </a:pathLst>
            </a:custGeom>
            <a:ln w="25400">
              <a:solidFill>
                <a:schemeClr val="accent2">
                  <a:lumMod val="75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2" name="Freeform 131"/>
            <p:cNvSpPr/>
            <p:nvPr/>
          </p:nvSpPr>
          <p:spPr>
            <a:xfrm>
              <a:off x="3823346" y="2348879"/>
              <a:ext cx="3588266" cy="3096345"/>
            </a:xfrm>
            <a:custGeom>
              <a:avLst/>
              <a:gdLst>
                <a:gd name="connsiteX0" fmla="*/ 3368842 w 3625516"/>
                <a:gd name="connsiteY0" fmla="*/ 0 h 3898232"/>
                <a:gd name="connsiteX1" fmla="*/ 3426594 w 3625516"/>
                <a:gd name="connsiteY1" fmla="*/ 1703672 h 3898232"/>
                <a:gd name="connsiteX2" fmla="*/ 2175310 w 3625516"/>
                <a:gd name="connsiteY2" fmla="*/ 2271562 h 3898232"/>
                <a:gd name="connsiteX3" fmla="*/ 1857676 w 3625516"/>
                <a:gd name="connsiteY3" fmla="*/ 587141 h 3898232"/>
                <a:gd name="connsiteX4" fmla="*/ 856649 w 3625516"/>
                <a:gd name="connsiteY4" fmla="*/ 1232034 h 3898232"/>
                <a:gd name="connsiteX5" fmla="*/ 0 w 3625516"/>
                <a:gd name="connsiteY5" fmla="*/ 3898232 h 3898232"/>
                <a:gd name="connsiteX0" fmla="*/ 3368842 w 3596473"/>
                <a:gd name="connsiteY0" fmla="*/ 0 h 3898232"/>
                <a:gd name="connsiteX1" fmla="*/ 3426594 w 3596473"/>
                <a:gd name="connsiteY1" fmla="*/ 1703672 h 3898232"/>
                <a:gd name="connsiteX2" fmla="*/ 2349566 w 3596473"/>
                <a:gd name="connsiteY2" fmla="*/ 2017629 h 3898232"/>
                <a:gd name="connsiteX3" fmla="*/ 1857676 w 3596473"/>
                <a:gd name="connsiteY3" fmla="*/ 587141 h 3898232"/>
                <a:gd name="connsiteX4" fmla="*/ 856649 w 3596473"/>
                <a:gd name="connsiteY4" fmla="*/ 1232034 h 3898232"/>
                <a:gd name="connsiteX5" fmla="*/ 0 w 3596473"/>
                <a:gd name="connsiteY5" fmla="*/ 3898232 h 3898232"/>
                <a:gd name="connsiteX0" fmla="*/ 3368842 w 3596473"/>
                <a:gd name="connsiteY0" fmla="*/ 0 h 3898232"/>
                <a:gd name="connsiteX1" fmla="*/ 3426594 w 3596473"/>
                <a:gd name="connsiteY1" fmla="*/ 1703672 h 3898232"/>
                <a:gd name="connsiteX2" fmla="*/ 2349566 w 3596473"/>
                <a:gd name="connsiteY2" fmla="*/ 2017629 h 3898232"/>
                <a:gd name="connsiteX3" fmla="*/ 1857676 w 3596473"/>
                <a:gd name="connsiteY3" fmla="*/ 587141 h 3898232"/>
                <a:gd name="connsiteX4" fmla="*/ 856649 w 3596473"/>
                <a:gd name="connsiteY4" fmla="*/ 1232034 h 3898232"/>
                <a:gd name="connsiteX5" fmla="*/ 430106 w 3596473"/>
                <a:gd name="connsiteY5" fmla="*/ 2361298 h 3898232"/>
                <a:gd name="connsiteX6" fmla="*/ 0 w 3596473"/>
                <a:gd name="connsiteY6" fmla="*/ 3898232 h 3898232"/>
                <a:gd name="connsiteX0" fmla="*/ 3368842 w 3596473"/>
                <a:gd name="connsiteY0" fmla="*/ 0 h 3898232"/>
                <a:gd name="connsiteX1" fmla="*/ 3426594 w 3596473"/>
                <a:gd name="connsiteY1" fmla="*/ 1703672 h 3898232"/>
                <a:gd name="connsiteX2" fmla="*/ 2349566 w 3596473"/>
                <a:gd name="connsiteY2" fmla="*/ 2017629 h 3898232"/>
                <a:gd name="connsiteX3" fmla="*/ 1857676 w 3596473"/>
                <a:gd name="connsiteY3" fmla="*/ 587141 h 3898232"/>
                <a:gd name="connsiteX4" fmla="*/ 856649 w 3596473"/>
                <a:gd name="connsiteY4" fmla="*/ 1232034 h 3898232"/>
                <a:gd name="connsiteX5" fmla="*/ 621375 w 3596473"/>
                <a:gd name="connsiteY5" fmla="*/ 2737709 h 3898232"/>
                <a:gd name="connsiteX6" fmla="*/ 0 w 3596473"/>
                <a:gd name="connsiteY6" fmla="*/ 3898232 h 3898232"/>
                <a:gd name="connsiteX0" fmla="*/ 3368842 w 3596473"/>
                <a:gd name="connsiteY0" fmla="*/ 0 h 3898232"/>
                <a:gd name="connsiteX1" fmla="*/ 3426594 w 3596473"/>
                <a:gd name="connsiteY1" fmla="*/ 1703672 h 3898232"/>
                <a:gd name="connsiteX2" fmla="*/ 2349566 w 3596473"/>
                <a:gd name="connsiteY2" fmla="*/ 2017629 h 3898232"/>
                <a:gd name="connsiteX3" fmla="*/ 1857676 w 3596473"/>
                <a:gd name="connsiteY3" fmla="*/ 587141 h 3898232"/>
                <a:gd name="connsiteX4" fmla="*/ 909407 w 3596473"/>
                <a:gd name="connsiteY4" fmla="*/ 1081525 h 3898232"/>
                <a:gd name="connsiteX5" fmla="*/ 621375 w 3596473"/>
                <a:gd name="connsiteY5" fmla="*/ 2737709 h 3898232"/>
                <a:gd name="connsiteX6" fmla="*/ 0 w 3596473"/>
                <a:gd name="connsiteY6" fmla="*/ 3898232 h 3898232"/>
                <a:gd name="connsiteX0" fmla="*/ 3368842 w 3497179"/>
                <a:gd name="connsiteY0" fmla="*/ 0 h 3898232"/>
                <a:gd name="connsiteX1" fmla="*/ 3213663 w 3497179"/>
                <a:gd name="connsiteY1" fmla="*/ 2737709 h 3898232"/>
                <a:gd name="connsiteX2" fmla="*/ 2349566 w 3497179"/>
                <a:gd name="connsiteY2" fmla="*/ 2017629 h 3898232"/>
                <a:gd name="connsiteX3" fmla="*/ 1857676 w 3497179"/>
                <a:gd name="connsiteY3" fmla="*/ 587141 h 3898232"/>
                <a:gd name="connsiteX4" fmla="*/ 909407 w 3497179"/>
                <a:gd name="connsiteY4" fmla="*/ 1081525 h 3898232"/>
                <a:gd name="connsiteX5" fmla="*/ 621375 w 3497179"/>
                <a:gd name="connsiteY5" fmla="*/ 2737709 h 3898232"/>
                <a:gd name="connsiteX6" fmla="*/ 0 w 3497179"/>
                <a:gd name="connsiteY6" fmla="*/ 3898232 h 3898232"/>
                <a:gd name="connsiteX0" fmla="*/ 2795472 w 2923809"/>
                <a:gd name="connsiteY0" fmla="*/ 0 h 3889179"/>
                <a:gd name="connsiteX1" fmla="*/ 2640293 w 2923809"/>
                <a:gd name="connsiteY1" fmla="*/ 2737709 h 3889179"/>
                <a:gd name="connsiteX2" fmla="*/ 1776196 w 2923809"/>
                <a:gd name="connsiteY2" fmla="*/ 2017629 h 3889179"/>
                <a:gd name="connsiteX3" fmla="*/ 1284306 w 2923809"/>
                <a:gd name="connsiteY3" fmla="*/ 587141 h 3889179"/>
                <a:gd name="connsiteX4" fmla="*/ 336037 w 2923809"/>
                <a:gd name="connsiteY4" fmla="*/ 1081525 h 3889179"/>
                <a:gd name="connsiteX5" fmla="*/ 48005 w 2923809"/>
                <a:gd name="connsiteY5" fmla="*/ 2737709 h 3889179"/>
                <a:gd name="connsiteX6" fmla="*/ 48005 w 2923809"/>
                <a:gd name="connsiteY6" fmla="*/ 3889179 h 3889179"/>
                <a:gd name="connsiteX0" fmla="*/ 2795472 w 2923809"/>
                <a:gd name="connsiteY0" fmla="*/ 0 h 3889179"/>
                <a:gd name="connsiteX1" fmla="*/ 2640293 w 2923809"/>
                <a:gd name="connsiteY1" fmla="*/ 2737709 h 3889179"/>
                <a:gd name="connsiteX2" fmla="*/ 1776196 w 2923809"/>
                <a:gd name="connsiteY2" fmla="*/ 2017629 h 3889179"/>
                <a:gd name="connsiteX3" fmla="*/ 1284306 w 2923809"/>
                <a:gd name="connsiteY3" fmla="*/ 587141 h 3889179"/>
                <a:gd name="connsiteX4" fmla="*/ 336037 w 2923809"/>
                <a:gd name="connsiteY4" fmla="*/ 1081525 h 3889179"/>
                <a:gd name="connsiteX5" fmla="*/ 48005 w 2923809"/>
                <a:gd name="connsiteY5" fmla="*/ 2737709 h 3889179"/>
                <a:gd name="connsiteX6" fmla="*/ 48005 w 2923809"/>
                <a:gd name="connsiteY6" fmla="*/ 3889179 h 3889179"/>
                <a:gd name="connsiteX0" fmla="*/ 2783471 w 2911808"/>
                <a:gd name="connsiteY0" fmla="*/ 0 h 4040910"/>
                <a:gd name="connsiteX1" fmla="*/ 2628292 w 2911808"/>
                <a:gd name="connsiteY1" fmla="*/ 2737709 h 4040910"/>
                <a:gd name="connsiteX2" fmla="*/ 1764195 w 2911808"/>
                <a:gd name="connsiteY2" fmla="*/ 2017629 h 4040910"/>
                <a:gd name="connsiteX3" fmla="*/ 1272305 w 2911808"/>
                <a:gd name="connsiteY3" fmla="*/ 587141 h 4040910"/>
                <a:gd name="connsiteX4" fmla="*/ 324036 w 2911808"/>
                <a:gd name="connsiteY4" fmla="*/ 1081525 h 4040910"/>
                <a:gd name="connsiteX5" fmla="*/ 36004 w 2911808"/>
                <a:gd name="connsiteY5" fmla="*/ 2737709 h 4040910"/>
                <a:gd name="connsiteX6" fmla="*/ 540060 w 2911808"/>
                <a:gd name="connsiteY6" fmla="*/ 4040910 h 4040910"/>
                <a:gd name="connsiteX0" fmla="*/ 2783471 w 2911808"/>
                <a:gd name="connsiteY0" fmla="*/ 0 h 4040910"/>
                <a:gd name="connsiteX1" fmla="*/ 2628292 w 2911808"/>
                <a:gd name="connsiteY1" fmla="*/ 2737709 h 4040910"/>
                <a:gd name="connsiteX2" fmla="*/ 1272305 w 2911808"/>
                <a:gd name="connsiteY2" fmla="*/ 587141 h 4040910"/>
                <a:gd name="connsiteX3" fmla="*/ 324036 w 2911808"/>
                <a:gd name="connsiteY3" fmla="*/ 1081525 h 4040910"/>
                <a:gd name="connsiteX4" fmla="*/ 36004 w 2911808"/>
                <a:gd name="connsiteY4" fmla="*/ 2737709 h 4040910"/>
                <a:gd name="connsiteX5" fmla="*/ 540060 w 2911808"/>
                <a:gd name="connsiteY5" fmla="*/ 4040910 h 4040910"/>
                <a:gd name="connsiteX0" fmla="*/ 2783471 w 3192221"/>
                <a:gd name="connsiteY0" fmla="*/ 0 h 4040910"/>
                <a:gd name="connsiteX1" fmla="*/ 2628292 w 3192221"/>
                <a:gd name="connsiteY1" fmla="*/ 2737709 h 4040910"/>
                <a:gd name="connsiteX2" fmla="*/ 1272305 w 3192221"/>
                <a:gd name="connsiteY2" fmla="*/ 587141 h 4040910"/>
                <a:gd name="connsiteX3" fmla="*/ 324036 w 3192221"/>
                <a:gd name="connsiteY3" fmla="*/ 1081525 h 4040910"/>
                <a:gd name="connsiteX4" fmla="*/ 36004 w 3192221"/>
                <a:gd name="connsiteY4" fmla="*/ 2737709 h 4040910"/>
                <a:gd name="connsiteX5" fmla="*/ 540060 w 3192221"/>
                <a:gd name="connsiteY5" fmla="*/ 4040910 h 4040910"/>
                <a:gd name="connsiteX0" fmla="*/ 2783471 w 3192221"/>
                <a:gd name="connsiteY0" fmla="*/ 0 h 4040910"/>
                <a:gd name="connsiteX1" fmla="*/ 2628292 w 3192221"/>
                <a:gd name="connsiteY1" fmla="*/ 2737709 h 4040910"/>
                <a:gd name="connsiteX2" fmla="*/ 1272305 w 3192221"/>
                <a:gd name="connsiteY2" fmla="*/ 587141 h 4040910"/>
                <a:gd name="connsiteX3" fmla="*/ 324036 w 3192221"/>
                <a:gd name="connsiteY3" fmla="*/ 1081525 h 4040910"/>
                <a:gd name="connsiteX4" fmla="*/ 36004 w 3192221"/>
                <a:gd name="connsiteY4" fmla="*/ 2737709 h 4040910"/>
                <a:gd name="connsiteX5" fmla="*/ 540060 w 3192221"/>
                <a:gd name="connsiteY5" fmla="*/ 4040910 h 4040910"/>
                <a:gd name="connsiteX0" fmla="*/ 2783471 w 3192221"/>
                <a:gd name="connsiteY0" fmla="*/ 0 h 4040910"/>
                <a:gd name="connsiteX1" fmla="*/ 2628292 w 3192221"/>
                <a:gd name="connsiteY1" fmla="*/ 2737709 h 4040910"/>
                <a:gd name="connsiteX2" fmla="*/ 1260139 w 3192221"/>
                <a:gd name="connsiteY2" fmla="*/ 930450 h 4040910"/>
                <a:gd name="connsiteX3" fmla="*/ 324036 w 3192221"/>
                <a:gd name="connsiteY3" fmla="*/ 1081525 h 4040910"/>
                <a:gd name="connsiteX4" fmla="*/ 36004 w 3192221"/>
                <a:gd name="connsiteY4" fmla="*/ 2737709 h 4040910"/>
                <a:gd name="connsiteX5" fmla="*/ 540060 w 3192221"/>
                <a:gd name="connsiteY5" fmla="*/ 4040910 h 4040910"/>
                <a:gd name="connsiteX0" fmla="*/ 2783471 w 3192220"/>
                <a:gd name="connsiteY0" fmla="*/ 0 h 4040910"/>
                <a:gd name="connsiteX1" fmla="*/ 2628291 w 3192220"/>
                <a:gd name="connsiteY1" fmla="*/ 2902936 h 4040910"/>
                <a:gd name="connsiteX2" fmla="*/ 1260139 w 3192220"/>
                <a:gd name="connsiteY2" fmla="*/ 930450 h 4040910"/>
                <a:gd name="connsiteX3" fmla="*/ 324036 w 3192220"/>
                <a:gd name="connsiteY3" fmla="*/ 1081525 h 4040910"/>
                <a:gd name="connsiteX4" fmla="*/ 36004 w 3192220"/>
                <a:gd name="connsiteY4" fmla="*/ 2737709 h 4040910"/>
                <a:gd name="connsiteX5" fmla="*/ 540060 w 3192220"/>
                <a:gd name="connsiteY5" fmla="*/ 4040910 h 4040910"/>
                <a:gd name="connsiteX0" fmla="*/ 2783471 w 3192220"/>
                <a:gd name="connsiteY0" fmla="*/ 0 h 4040910"/>
                <a:gd name="connsiteX1" fmla="*/ 2628291 w 3192220"/>
                <a:gd name="connsiteY1" fmla="*/ 2902936 h 4040910"/>
                <a:gd name="connsiteX2" fmla="*/ 1260139 w 3192220"/>
                <a:gd name="connsiteY2" fmla="*/ 930450 h 4040910"/>
                <a:gd name="connsiteX3" fmla="*/ 324036 w 3192220"/>
                <a:gd name="connsiteY3" fmla="*/ 1081525 h 4040910"/>
                <a:gd name="connsiteX4" fmla="*/ 36004 w 3192220"/>
                <a:gd name="connsiteY4" fmla="*/ 2737709 h 4040910"/>
                <a:gd name="connsiteX5" fmla="*/ 540060 w 3192220"/>
                <a:gd name="connsiteY5" fmla="*/ 4040910 h 4040910"/>
                <a:gd name="connsiteX0" fmla="*/ 2747467 w 3156216"/>
                <a:gd name="connsiteY0" fmla="*/ 0 h 4040910"/>
                <a:gd name="connsiteX1" fmla="*/ 2592287 w 3156216"/>
                <a:gd name="connsiteY1" fmla="*/ 2902936 h 4040910"/>
                <a:gd name="connsiteX2" fmla="*/ 1224135 w 3156216"/>
                <a:gd name="connsiteY2" fmla="*/ 930450 h 4040910"/>
                <a:gd name="connsiteX3" fmla="*/ 288032 w 3156216"/>
                <a:gd name="connsiteY3" fmla="*/ 1081525 h 4040910"/>
                <a:gd name="connsiteX4" fmla="*/ 0 w 3156216"/>
                <a:gd name="connsiteY4" fmla="*/ 2737709 h 4040910"/>
                <a:gd name="connsiteX5" fmla="*/ 504056 w 3156216"/>
                <a:gd name="connsiteY5" fmla="*/ 4040910 h 4040910"/>
                <a:gd name="connsiteX0" fmla="*/ 2747467 w 3156216"/>
                <a:gd name="connsiteY0" fmla="*/ 0 h 4040910"/>
                <a:gd name="connsiteX1" fmla="*/ 2592287 w 3156216"/>
                <a:gd name="connsiteY1" fmla="*/ 2902936 h 4040910"/>
                <a:gd name="connsiteX2" fmla="*/ 1224135 w 3156216"/>
                <a:gd name="connsiteY2" fmla="*/ 930450 h 4040910"/>
                <a:gd name="connsiteX3" fmla="*/ 288032 w 3156216"/>
                <a:gd name="connsiteY3" fmla="*/ 1081525 h 4040910"/>
                <a:gd name="connsiteX4" fmla="*/ 0 w 3156216"/>
                <a:gd name="connsiteY4" fmla="*/ 2737709 h 4040910"/>
                <a:gd name="connsiteX5" fmla="*/ 504056 w 3156216"/>
                <a:gd name="connsiteY5" fmla="*/ 4040910 h 4040910"/>
                <a:gd name="connsiteX0" fmla="*/ 2747467 w 3084208"/>
                <a:gd name="connsiteY0" fmla="*/ 0 h 4040910"/>
                <a:gd name="connsiteX1" fmla="*/ 2520279 w 3084208"/>
                <a:gd name="connsiteY1" fmla="*/ 2296017 h 4040910"/>
                <a:gd name="connsiteX2" fmla="*/ 1224135 w 3084208"/>
                <a:gd name="connsiteY2" fmla="*/ 930450 h 4040910"/>
                <a:gd name="connsiteX3" fmla="*/ 288032 w 3084208"/>
                <a:gd name="connsiteY3" fmla="*/ 1081525 h 4040910"/>
                <a:gd name="connsiteX4" fmla="*/ 0 w 3084208"/>
                <a:gd name="connsiteY4" fmla="*/ 2737709 h 4040910"/>
                <a:gd name="connsiteX5" fmla="*/ 504056 w 3084208"/>
                <a:gd name="connsiteY5" fmla="*/ 4040910 h 4040910"/>
                <a:gd name="connsiteX0" fmla="*/ 3454552 w 3791293"/>
                <a:gd name="connsiteY0" fmla="*/ 0 h 4040909"/>
                <a:gd name="connsiteX1" fmla="*/ 3227364 w 3791293"/>
                <a:gd name="connsiteY1" fmla="*/ 2296017 h 4040909"/>
                <a:gd name="connsiteX2" fmla="*/ 1931220 w 3791293"/>
                <a:gd name="connsiteY2" fmla="*/ 930450 h 4040909"/>
                <a:gd name="connsiteX3" fmla="*/ 995117 w 3791293"/>
                <a:gd name="connsiteY3" fmla="*/ 1081525 h 4040909"/>
                <a:gd name="connsiteX4" fmla="*/ 707085 w 3791293"/>
                <a:gd name="connsiteY4" fmla="*/ 2737709 h 4040909"/>
                <a:gd name="connsiteX5" fmla="*/ 131020 w 3791293"/>
                <a:gd name="connsiteY5" fmla="*/ 4040909 h 4040909"/>
                <a:gd name="connsiteX0" fmla="*/ 3323532 w 3660273"/>
                <a:gd name="connsiteY0" fmla="*/ 0 h 4040909"/>
                <a:gd name="connsiteX1" fmla="*/ 3096344 w 3660273"/>
                <a:gd name="connsiteY1" fmla="*/ 2296017 h 4040909"/>
                <a:gd name="connsiteX2" fmla="*/ 1800200 w 3660273"/>
                <a:gd name="connsiteY2" fmla="*/ 930450 h 4040909"/>
                <a:gd name="connsiteX3" fmla="*/ 864097 w 3660273"/>
                <a:gd name="connsiteY3" fmla="*/ 1081525 h 4040909"/>
                <a:gd name="connsiteX4" fmla="*/ 576065 w 3660273"/>
                <a:gd name="connsiteY4" fmla="*/ 2737709 h 4040909"/>
                <a:gd name="connsiteX5" fmla="*/ 0 w 3660273"/>
                <a:gd name="connsiteY5" fmla="*/ 4040909 h 4040909"/>
                <a:gd name="connsiteX0" fmla="*/ 3323532 w 3660274"/>
                <a:gd name="connsiteY0" fmla="*/ 0 h 4040909"/>
                <a:gd name="connsiteX1" fmla="*/ 3096345 w 3660274"/>
                <a:gd name="connsiteY1" fmla="*/ 1461505 h 4040909"/>
                <a:gd name="connsiteX2" fmla="*/ 1800200 w 3660274"/>
                <a:gd name="connsiteY2" fmla="*/ 930450 h 4040909"/>
                <a:gd name="connsiteX3" fmla="*/ 864097 w 3660274"/>
                <a:gd name="connsiteY3" fmla="*/ 1081525 h 4040909"/>
                <a:gd name="connsiteX4" fmla="*/ 576065 w 3660274"/>
                <a:gd name="connsiteY4" fmla="*/ 2737709 h 4040909"/>
                <a:gd name="connsiteX5" fmla="*/ 0 w 3660274"/>
                <a:gd name="connsiteY5" fmla="*/ 4040909 h 4040909"/>
                <a:gd name="connsiteX0" fmla="*/ 3384376 w 3660274"/>
                <a:gd name="connsiteY0" fmla="*/ 0 h 4172566"/>
                <a:gd name="connsiteX1" fmla="*/ 3096345 w 3660274"/>
                <a:gd name="connsiteY1" fmla="*/ 1593162 h 4172566"/>
                <a:gd name="connsiteX2" fmla="*/ 1800200 w 3660274"/>
                <a:gd name="connsiteY2" fmla="*/ 1062107 h 4172566"/>
                <a:gd name="connsiteX3" fmla="*/ 864097 w 3660274"/>
                <a:gd name="connsiteY3" fmla="*/ 1213182 h 4172566"/>
                <a:gd name="connsiteX4" fmla="*/ 576065 w 3660274"/>
                <a:gd name="connsiteY4" fmla="*/ 2869366 h 4172566"/>
                <a:gd name="connsiteX5" fmla="*/ 0 w 3660274"/>
                <a:gd name="connsiteY5" fmla="*/ 4172566 h 4172566"/>
                <a:gd name="connsiteX0" fmla="*/ 3384376 w 3660274"/>
                <a:gd name="connsiteY0" fmla="*/ 0 h 4172566"/>
                <a:gd name="connsiteX1" fmla="*/ 3096345 w 3660274"/>
                <a:gd name="connsiteY1" fmla="*/ 1593162 h 4172566"/>
                <a:gd name="connsiteX2" fmla="*/ 1800200 w 3660274"/>
                <a:gd name="connsiteY2" fmla="*/ 1062107 h 4172566"/>
                <a:gd name="connsiteX3" fmla="*/ 864097 w 3660274"/>
                <a:gd name="connsiteY3" fmla="*/ 1213182 h 4172566"/>
                <a:gd name="connsiteX4" fmla="*/ 576065 w 3660274"/>
                <a:gd name="connsiteY4" fmla="*/ 2869366 h 4172566"/>
                <a:gd name="connsiteX5" fmla="*/ 0 w 3660274"/>
                <a:gd name="connsiteY5" fmla="*/ 4172566 h 4172566"/>
                <a:gd name="connsiteX0" fmla="*/ 3024336 w 3300234"/>
                <a:gd name="connsiteY0" fmla="*/ 0 h 3625550"/>
                <a:gd name="connsiteX1" fmla="*/ 2736305 w 3300234"/>
                <a:gd name="connsiteY1" fmla="*/ 1593162 h 3625550"/>
                <a:gd name="connsiteX2" fmla="*/ 1440160 w 3300234"/>
                <a:gd name="connsiteY2" fmla="*/ 1062107 h 3625550"/>
                <a:gd name="connsiteX3" fmla="*/ 504057 w 3300234"/>
                <a:gd name="connsiteY3" fmla="*/ 1213182 h 3625550"/>
                <a:gd name="connsiteX4" fmla="*/ 216025 w 3300234"/>
                <a:gd name="connsiteY4" fmla="*/ 2869366 h 3625550"/>
                <a:gd name="connsiteX5" fmla="*/ 0 w 3300234"/>
                <a:gd name="connsiteY5" fmla="*/ 3565648 h 3625550"/>
                <a:gd name="connsiteX0" fmla="*/ 3024336 w 3300234"/>
                <a:gd name="connsiteY0" fmla="*/ 0 h 3565648"/>
                <a:gd name="connsiteX1" fmla="*/ 2736305 w 3300234"/>
                <a:gd name="connsiteY1" fmla="*/ 1593162 h 3565648"/>
                <a:gd name="connsiteX2" fmla="*/ 1440160 w 3300234"/>
                <a:gd name="connsiteY2" fmla="*/ 1062107 h 3565648"/>
                <a:gd name="connsiteX3" fmla="*/ 504057 w 3300234"/>
                <a:gd name="connsiteY3" fmla="*/ 1213182 h 3565648"/>
                <a:gd name="connsiteX4" fmla="*/ 0 w 3300234"/>
                <a:gd name="connsiteY4" fmla="*/ 3565648 h 3565648"/>
                <a:gd name="connsiteX0" fmla="*/ 2700299 w 2976197"/>
                <a:gd name="connsiteY0" fmla="*/ 0 h 3262191"/>
                <a:gd name="connsiteX1" fmla="*/ 2412268 w 2976197"/>
                <a:gd name="connsiteY1" fmla="*/ 1593162 h 3262191"/>
                <a:gd name="connsiteX2" fmla="*/ 1116123 w 2976197"/>
                <a:gd name="connsiteY2" fmla="*/ 1062107 h 3262191"/>
                <a:gd name="connsiteX3" fmla="*/ 180020 w 2976197"/>
                <a:gd name="connsiteY3" fmla="*/ 1213182 h 3262191"/>
                <a:gd name="connsiteX4" fmla="*/ 36003 w 2976197"/>
                <a:gd name="connsiteY4" fmla="*/ 3262191 h 3262191"/>
                <a:gd name="connsiteX0" fmla="*/ 2727311 w 3003209"/>
                <a:gd name="connsiteY0" fmla="*/ 0 h 3262191"/>
                <a:gd name="connsiteX1" fmla="*/ 2439280 w 3003209"/>
                <a:gd name="connsiteY1" fmla="*/ 1593162 h 3262191"/>
                <a:gd name="connsiteX2" fmla="*/ 1143135 w 3003209"/>
                <a:gd name="connsiteY2" fmla="*/ 1062107 h 3262191"/>
                <a:gd name="connsiteX3" fmla="*/ 207032 w 3003209"/>
                <a:gd name="connsiteY3" fmla="*/ 1213182 h 3262191"/>
                <a:gd name="connsiteX4" fmla="*/ 63015 w 3003209"/>
                <a:gd name="connsiteY4" fmla="*/ 3262191 h 3262191"/>
                <a:gd name="connsiteX0" fmla="*/ 3375383 w 3651281"/>
                <a:gd name="connsiteY0" fmla="*/ 0 h 3262191"/>
                <a:gd name="connsiteX1" fmla="*/ 3087352 w 3651281"/>
                <a:gd name="connsiteY1" fmla="*/ 1593162 h 3262191"/>
                <a:gd name="connsiteX2" fmla="*/ 1791207 w 3651281"/>
                <a:gd name="connsiteY2" fmla="*/ 1062107 h 3262191"/>
                <a:gd name="connsiteX3" fmla="*/ 855104 w 3651281"/>
                <a:gd name="connsiteY3" fmla="*/ 1213182 h 3262191"/>
                <a:gd name="connsiteX4" fmla="*/ 63015 w 3651281"/>
                <a:gd name="connsiteY4" fmla="*/ 3262191 h 3262191"/>
                <a:gd name="connsiteX0" fmla="*/ 3312368 w 3588266"/>
                <a:gd name="connsiteY0" fmla="*/ 0 h 3262191"/>
                <a:gd name="connsiteX1" fmla="*/ 3024337 w 3588266"/>
                <a:gd name="connsiteY1" fmla="*/ 1593162 h 3262191"/>
                <a:gd name="connsiteX2" fmla="*/ 1728192 w 3588266"/>
                <a:gd name="connsiteY2" fmla="*/ 1062107 h 3262191"/>
                <a:gd name="connsiteX3" fmla="*/ 792089 w 3588266"/>
                <a:gd name="connsiteY3" fmla="*/ 1213182 h 3262191"/>
                <a:gd name="connsiteX4" fmla="*/ 0 w 3588266"/>
                <a:gd name="connsiteY4" fmla="*/ 3262191 h 3262191"/>
                <a:gd name="connsiteX0" fmla="*/ 3312368 w 3588266"/>
                <a:gd name="connsiteY0" fmla="*/ 0 h 3262191"/>
                <a:gd name="connsiteX1" fmla="*/ 3024337 w 3588266"/>
                <a:gd name="connsiteY1" fmla="*/ 1593162 h 3262191"/>
                <a:gd name="connsiteX2" fmla="*/ 1728192 w 3588266"/>
                <a:gd name="connsiteY2" fmla="*/ 1062107 h 3262191"/>
                <a:gd name="connsiteX3" fmla="*/ 792089 w 3588266"/>
                <a:gd name="connsiteY3" fmla="*/ 1213182 h 3262191"/>
                <a:gd name="connsiteX4" fmla="*/ 0 w 3588266"/>
                <a:gd name="connsiteY4" fmla="*/ 3262191 h 326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266" h="3262191">
                  <a:moveTo>
                    <a:pt x="3312368" y="0"/>
                  </a:moveTo>
                  <a:cubicBezTo>
                    <a:pt x="3440705" y="662539"/>
                    <a:pt x="3588266" y="1321519"/>
                    <a:pt x="3024337" y="1593162"/>
                  </a:cubicBezTo>
                  <a:cubicBezTo>
                    <a:pt x="2658598" y="1691855"/>
                    <a:pt x="2100233" y="1125437"/>
                    <a:pt x="1728192" y="1062107"/>
                  </a:cubicBezTo>
                  <a:cubicBezTo>
                    <a:pt x="1356151" y="998777"/>
                    <a:pt x="1080121" y="846501"/>
                    <a:pt x="792089" y="1213182"/>
                  </a:cubicBezTo>
                  <a:cubicBezTo>
                    <a:pt x="504057" y="1579863"/>
                    <a:pt x="479116" y="2860869"/>
                    <a:pt x="0" y="3262191"/>
                  </a:cubicBezTo>
                </a:path>
              </a:pathLst>
            </a:custGeom>
            <a:ln w="25400">
              <a:solidFill>
                <a:schemeClr val="accent2">
                  <a:lumMod val="75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4" name="Freeform 133"/>
            <p:cNvSpPr/>
            <p:nvPr/>
          </p:nvSpPr>
          <p:spPr>
            <a:xfrm>
              <a:off x="4831458" y="3298505"/>
              <a:ext cx="1080119" cy="2146721"/>
            </a:xfrm>
            <a:custGeom>
              <a:avLst/>
              <a:gdLst>
                <a:gd name="connsiteX0" fmla="*/ 1049153 w 1049153"/>
                <a:gd name="connsiteY0" fmla="*/ 65773 h 3328737"/>
                <a:gd name="connsiteX1" fmla="*/ 981776 w 1049153"/>
                <a:gd name="connsiteY1" fmla="*/ 8021 h 3328737"/>
                <a:gd name="connsiteX2" fmla="*/ 885524 w 1049153"/>
                <a:gd name="connsiteY2" fmla="*/ 17646 h 3328737"/>
                <a:gd name="connsiteX3" fmla="*/ 741145 w 1049153"/>
                <a:gd name="connsiteY3" fmla="*/ 75398 h 3328737"/>
                <a:gd name="connsiteX4" fmla="*/ 567890 w 1049153"/>
                <a:gd name="connsiteY4" fmla="*/ 450783 h 3328737"/>
                <a:gd name="connsiteX5" fmla="*/ 404261 w 1049153"/>
                <a:gd name="connsiteY5" fmla="*/ 1538438 h 3328737"/>
                <a:gd name="connsiteX6" fmla="*/ 0 w 1049153"/>
                <a:gd name="connsiteY6" fmla="*/ 3328737 h 3328737"/>
                <a:gd name="connsiteX0" fmla="*/ 1049153 w 1049153"/>
                <a:gd name="connsiteY0" fmla="*/ 77002 h 3339966"/>
                <a:gd name="connsiteX1" fmla="*/ 981776 w 1049153"/>
                <a:gd name="connsiteY1" fmla="*/ 19250 h 3339966"/>
                <a:gd name="connsiteX2" fmla="*/ 916853 w 1049153"/>
                <a:gd name="connsiteY2" fmla="*/ 11229 h 3339966"/>
                <a:gd name="connsiteX3" fmla="*/ 741145 w 1049153"/>
                <a:gd name="connsiteY3" fmla="*/ 86627 h 3339966"/>
                <a:gd name="connsiteX4" fmla="*/ 567890 w 1049153"/>
                <a:gd name="connsiteY4" fmla="*/ 462012 h 3339966"/>
                <a:gd name="connsiteX5" fmla="*/ 404261 w 1049153"/>
                <a:gd name="connsiteY5" fmla="*/ 1549667 h 3339966"/>
                <a:gd name="connsiteX6" fmla="*/ 0 w 1049153"/>
                <a:gd name="connsiteY6" fmla="*/ 3339966 h 3339966"/>
                <a:gd name="connsiteX0" fmla="*/ 1049153 w 1049153"/>
                <a:gd name="connsiteY0" fmla="*/ 78339 h 3341303"/>
                <a:gd name="connsiteX1" fmla="*/ 988861 w 1049153"/>
                <a:gd name="connsiteY1" fmla="*/ 12566 h 3341303"/>
                <a:gd name="connsiteX2" fmla="*/ 916853 w 1049153"/>
                <a:gd name="connsiteY2" fmla="*/ 12566 h 3341303"/>
                <a:gd name="connsiteX3" fmla="*/ 741145 w 1049153"/>
                <a:gd name="connsiteY3" fmla="*/ 87964 h 3341303"/>
                <a:gd name="connsiteX4" fmla="*/ 567890 w 1049153"/>
                <a:gd name="connsiteY4" fmla="*/ 463349 h 3341303"/>
                <a:gd name="connsiteX5" fmla="*/ 404261 w 1049153"/>
                <a:gd name="connsiteY5" fmla="*/ 1551004 h 3341303"/>
                <a:gd name="connsiteX6" fmla="*/ 0 w 1049153"/>
                <a:gd name="connsiteY6" fmla="*/ 3341303 h 3341303"/>
                <a:gd name="connsiteX0" fmla="*/ 1049153 w 1049153"/>
                <a:gd name="connsiteY0" fmla="*/ 78339 h 3341303"/>
                <a:gd name="connsiteX1" fmla="*/ 988861 w 1049153"/>
                <a:gd name="connsiteY1" fmla="*/ 12566 h 3341303"/>
                <a:gd name="connsiteX2" fmla="*/ 844845 w 1049153"/>
                <a:gd name="connsiteY2" fmla="*/ 12566 h 3341303"/>
                <a:gd name="connsiteX3" fmla="*/ 741145 w 1049153"/>
                <a:gd name="connsiteY3" fmla="*/ 87964 h 3341303"/>
                <a:gd name="connsiteX4" fmla="*/ 567890 w 1049153"/>
                <a:gd name="connsiteY4" fmla="*/ 463349 h 3341303"/>
                <a:gd name="connsiteX5" fmla="*/ 404261 w 1049153"/>
                <a:gd name="connsiteY5" fmla="*/ 1551004 h 3341303"/>
                <a:gd name="connsiteX6" fmla="*/ 0 w 1049153"/>
                <a:gd name="connsiteY6" fmla="*/ 3341303 h 3341303"/>
                <a:gd name="connsiteX0" fmla="*/ 1049153 w 1049153"/>
                <a:gd name="connsiteY0" fmla="*/ 89833 h 3352797"/>
                <a:gd name="connsiteX1" fmla="*/ 988861 w 1049153"/>
                <a:gd name="connsiteY1" fmla="*/ 24060 h 3352797"/>
                <a:gd name="connsiteX2" fmla="*/ 844845 w 1049153"/>
                <a:gd name="connsiteY2" fmla="*/ 24060 h 3352797"/>
                <a:gd name="connsiteX3" fmla="*/ 700829 w 1049153"/>
                <a:gd name="connsiteY3" fmla="*/ 168422 h 3352797"/>
                <a:gd name="connsiteX4" fmla="*/ 567890 w 1049153"/>
                <a:gd name="connsiteY4" fmla="*/ 474843 h 3352797"/>
                <a:gd name="connsiteX5" fmla="*/ 404261 w 1049153"/>
                <a:gd name="connsiteY5" fmla="*/ 1562498 h 3352797"/>
                <a:gd name="connsiteX6" fmla="*/ 0 w 1049153"/>
                <a:gd name="connsiteY6" fmla="*/ 3352797 h 3352797"/>
                <a:gd name="connsiteX0" fmla="*/ 1049153 w 1049153"/>
                <a:gd name="connsiteY0" fmla="*/ 140903 h 3403867"/>
                <a:gd name="connsiteX1" fmla="*/ 988861 w 1049153"/>
                <a:gd name="connsiteY1" fmla="*/ 75130 h 3403867"/>
                <a:gd name="connsiteX2" fmla="*/ 844845 w 1049153"/>
                <a:gd name="connsiteY2" fmla="*/ 75130 h 3403867"/>
                <a:gd name="connsiteX3" fmla="*/ 567890 w 1049153"/>
                <a:gd name="connsiteY3" fmla="*/ 525913 h 3403867"/>
                <a:gd name="connsiteX4" fmla="*/ 404261 w 1049153"/>
                <a:gd name="connsiteY4" fmla="*/ 1613568 h 3403867"/>
                <a:gd name="connsiteX5" fmla="*/ 0 w 1049153"/>
                <a:gd name="connsiteY5" fmla="*/ 3403867 h 3403867"/>
                <a:gd name="connsiteX0" fmla="*/ 1049153 w 1049153"/>
                <a:gd name="connsiteY0" fmla="*/ 129941 h 3392905"/>
                <a:gd name="connsiteX1" fmla="*/ 844845 w 1049153"/>
                <a:gd name="connsiteY1" fmla="*/ 64168 h 3392905"/>
                <a:gd name="connsiteX2" fmla="*/ 567890 w 1049153"/>
                <a:gd name="connsiteY2" fmla="*/ 514951 h 3392905"/>
                <a:gd name="connsiteX3" fmla="*/ 404261 w 1049153"/>
                <a:gd name="connsiteY3" fmla="*/ 1602606 h 3392905"/>
                <a:gd name="connsiteX4" fmla="*/ 0 w 1049153"/>
                <a:gd name="connsiteY4" fmla="*/ 3392905 h 3392905"/>
                <a:gd name="connsiteX0" fmla="*/ 1049153 w 1049153"/>
                <a:gd name="connsiteY0" fmla="*/ 129941 h 3392905"/>
                <a:gd name="connsiteX1" fmla="*/ 844845 w 1049153"/>
                <a:gd name="connsiteY1" fmla="*/ 64168 h 3392905"/>
                <a:gd name="connsiteX2" fmla="*/ 567890 w 1049153"/>
                <a:gd name="connsiteY2" fmla="*/ 514951 h 3392905"/>
                <a:gd name="connsiteX3" fmla="*/ 404261 w 1049153"/>
                <a:gd name="connsiteY3" fmla="*/ 1602606 h 3392905"/>
                <a:gd name="connsiteX4" fmla="*/ 0 w 1049153"/>
                <a:gd name="connsiteY4" fmla="*/ 3392905 h 3392905"/>
                <a:gd name="connsiteX0" fmla="*/ 1080387 w 1080387"/>
                <a:gd name="connsiteY0" fmla="*/ 55784 h 3407736"/>
                <a:gd name="connsiteX1" fmla="*/ 844845 w 1080387"/>
                <a:gd name="connsiteY1" fmla="*/ 78999 h 3407736"/>
                <a:gd name="connsiteX2" fmla="*/ 567890 w 1080387"/>
                <a:gd name="connsiteY2" fmla="*/ 529782 h 3407736"/>
                <a:gd name="connsiteX3" fmla="*/ 404261 w 1080387"/>
                <a:gd name="connsiteY3" fmla="*/ 1617437 h 3407736"/>
                <a:gd name="connsiteX4" fmla="*/ 0 w 1080387"/>
                <a:gd name="connsiteY4" fmla="*/ 3407736 h 3407736"/>
                <a:gd name="connsiteX0" fmla="*/ 726529 w 726529"/>
                <a:gd name="connsiteY0" fmla="*/ 55784 h 3407736"/>
                <a:gd name="connsiteX1" fmla="*/ 490987 w 726529"/>
                <a:gd name="connsiteY1" fmla="*/ 78999 h 3407736"/>
                <a:gd name="connsiteX2" fmla="*/ 214032 w 726529"/>
                <a:gd name="connsiteY2" fmla="*/ 529782 h 3407736"/>
                <a:gd name="connsiteX3" fmla="*/ 50403 w 726529"/>
                <a:gd name="connsiteY3" fmla="*/ 1617437 h 3407736"/>
                <a:gd name="connsiteX4" fmla="*/ 516451 w 726529"/>
                <a:gd name="connsiteY4" fmla="*/ 3407736 h 3407736"/>
                <a:gd name="connsiteX0" fmla="*/ 726529 w 726529"/>
                <a:gd name="connsiteY0" fmla="*/ 55784 h 3407736"/>
                <a:gd name="connsiteX1" fmla="*/ 490987 w 726529"/>
                <a:gd name="connsiteY1" fmla="*/ 78999 h 3407736"/>
                <a:gd name="connsiteX2" fmla="*/ 214032 w 726529"/>
                <a:gd name="connsiteY2" fmla="*/ 529782 h 3407736"/>
                <a:gd name="connsiteX3" fmla="*/ 50403 w 726529"/>
                <a:gd name="connsiteY3" fmla="*/ 1617437 h 3407736"/>
                <a:gd name="connsiteX4" fmla="*/ 516451 w 726529"/>
                <a:gd name="connsiteY4" fmla="*/ 3407736 h 3407736"/>
                <a:gd name="connsiteX0" fmla="*/ 516741 w 516741"/>
                <a:gd name="connsiteY0" fmla="*/ 80791 h 3432743"/>
                <a:gd name="connsiteX1" fmla="*/ 281199 w 516741"/>
                <a:gd name="connsiteY1" fmla="*/ 104006 h 3432743"/>
                <a:gd name="connsiteX2" fmla="*/ 4244 w 516741"/>
                <a:gd name="connsiteY2" fmla="*/ 554789 h 3432743"/>
                <a:gd name="connsiteX3" fmla="*/ 306663 w 516741"/>
                <a:gd name="connsiteY3" fmla="*/ 3432743 h 3432743"/>
                <a:gd name="connsiteX0" fmla="*/ 512496 w 512496"/>
                <a:gd name="connsiteY0" fmla="*/ 84661 h 3436613"/>
                <a:gd name="connsiteX1" fmla="*/ -1 w 512496"/>
                <a:gd name="connsiteY1" fmla="*/ 558659 h 3436613"/>
                <a:gd name="connsiteX2" fmla="*/ 302418 w 512496"/>
                <a:gd name="connsiteY2" fmla="*/ 3436613 h 3436613"/>
                <a:gd name="connsiteX0" fmla="*/ 391840 w 391840"/>
                <a:gd name="connsiteY0" fmla="*/ 61615 h 3436613"/>
                <a:gd name="connsiteX1" fmla="*/ 0 w 391840"/>
                <a:gd name="connsiteY1" fmla="*/ 558659 h 3436613"/>
                <a:gd name="connsiteX2" fmla="*/ 302419 w 391840"/>
                <a:gd name="connsiteY2" fmla="*/ 3436613 h 3436613"/>
                <a:gd name="connsiteX0" fmla="*/ 391840 w 660106"/>
                <a:gd name="connsiteY0" fmla="*/ 61615 h 3590022"/>
                <a:gd name="connsiteX1" fmla="*/ 0 w 660106"/>
                <a:gd name="connsiteY1" fmla="*/ 558659 h 3590022"/>
                <a:gd name="connsiteX2" fmla="*/ 660106 w 660106"/>
                <a:gd name="connsiteY2" fmla="*/ 3590022 h 3590022"/>
                <a:gd name="connsiteX0" fmla="*/ 467705 w 735971"/>
                <a:gd name="connsiteY0" fmla="*/ 61615 h 3590022"/>
                <a:gd name="connsiteX1" fmla="*/ 75865 w 735971"/>
                <a:gd name="connsiteY1" fmla="*/ 558659 h 3590022"/>
                <a:gd name="connsiteX2" fmla="*/ 110019 w 735971"/>
                <a:gd name="connsiteY2" fmla="*/ 1833602 h 3590022"/>
                <a:gd name="connsiteX3" fmla="*/ 735971 w 735971"/>
                <a:gd name="connsiteY3" fmla="*/ 3590022 h 3590022"/>
                <a:gd name="connsiteX0" fmla="*/ 378284 w 735970"/>
                <a:gd name="connsiteY0" fmla="*/ 816 h 3590022"/>
                <a:gd name="connsiteX1" fmla="*/ 75864 w 735970"/>
                <a:gd name="connsiteY1" fmla="*/ 558659 h 3590022"/>
                <a:gd name="connsiteX2" fmla="*/ 110018 w 735970"/>
                <a:gd name="connsiteY2" fmla="*/ 1833602 h 3590022"/>
                <a:gd name="connsiteX3" fmla="*/ 735970 w 735970"/>
                <a:gd name="connsiteY3" fmla="*/ 3590022 h 3590022"/>
                <a:gd name="connsiteX0" fmla="*/ 378284 w 735970"/>
                <a:gd name="connsiteY0" fmla="*/ 816 h 3590022"/>
                <a:gd name="connsiteX1" fmla="*/ 75864 w 735970"/>
                <a:gd name="connsiteY1" fmla="*/ 558659 h 3590022"/>
                <a:gd name="connsiteX2" fmla="*/ 110018 w 735970"/>
                <a:gd name="connsiteY2" fmla="*/ 1833602 h 3590022"/>
                <a:gd name="connsiteX3" fmla="*/ 735970 w 735970"/>
                <a:gd name="connsiteY3" fmla="*/ 3590022 h 3590022"/>
                <a:gd name="connsiteX0" fmla="*/ 557126 w 735970"/>
                <a:gd name="connsiteY0" fmla="*/ 417444 h 3590022"/>
                <a:gd name="connsiteX1" fmla="*/ 75864 w 735970"/>
                <a:gd name="connsiteY1" fmla="*/ 558659 h 3590022"/>
                <a:gd name="connsiteX2" fmla="*/ 110018 w 735970"/>
                <a:gd name="connsiteY2" fmla="*/ 1833602 h 3590022"/>
                <a:gd name="connsiteX3" fmla="*/ 735970 w 735970"/>
                <a:gd name="connsiteY3" fmla="*/ 3590022 h 3590022"/>
                <a:gd name="connsiteX0" fmla="*/ 557126 w 735970"/>
                <a:gd name="connsiteY0" fmla="*/ 417444 h 3590022"/>
                <a:gd name="connsiteX1" fmla="*/ 75864 w 735970"/>
                <a:gd name="connsiteY1" fmla="*/ 558659 h 3590022"/>
                <a:gd name="connsiteX2" fmla="*/ 110018 w 735970"/>
                <a:gd name="connsiteY2" fmla="*/ 1833602 h 3590022"/>
                <a:gd name="connsiteX3" fmla="*/ 735970 w 735970"/>
                <a:gd name="connsiteY3" fmla="*/ 3590022 h 3590022"/>
                <a:gd name="connsiteX0" fmla="*/ 646547 w 735970"/>
                <a:gd name="connsiteY0" fmla="*/ 166978 h 3590022"/>
                <a:gd name="connsiteX1" fmla="*/ 75864 w 735970"/>
                <a:gd name="connsiteY1" fmla="*/ 558659 h 3590022"/>
                <a:gd name="connsiteX2" fmla="*/ 110018 w 735970"/>
                <a:gd name="connsiteY2" fmla="*/ 1833602 h 3590022"/>
                <a:gd name="connsiteX3" fmla="*/ 735970 w 735970"/>
                <a:gd name="connsiteY3" fmla="*/ 3590022 h 3590022"/>
                <a:gd name="connsiteX0" fmla="*/ 646547 w 735970"/>
                <a:gd name="connsiteY0" fmla="*/ 166978 h 3590022"/>
                <a:gd name="connsiteX1" fmla="*/ 75864 w 735970"/>
                <a:gd name="connsiteY1" fmla="*/ 558659 h 3590022"/>
                <a:gd name="connsiteX2" fmla="*/ 110018 w 735970"/>
                <a:gd name="connsiteY2" fmla="*/ 1833602 h 3590022"/>
                <a:gd name="connsiteX3" fmla="*/ 735970 w 735970"/>
                <a:gd name="connsiteY3" fmla="*/ 3590022 h 3590022"/>
                <a:gd name="connsiteX0" fmla="*/ 557126 w 735970"/>
                <a:gd name="connsiteY0" fmla="*/ 83489 h 3590022"/>
                <a:gd name="connsiteX1" fmla="*/ 75864 w 735970"/>
                <a:gd name="connsiteY1" fmla="*/ 558659 h 3590022"/>
                <a:gd name="connsiteX2" fmla="*/ 110018 w 735970"/>
                <a:gd name="connsiteY2" fmla="*/ 1833602 h 3590022"/>
                <a:gd name="connsiteX3" fmla="*/ 735970 w 735970"/>
                <a:gd name="connsiteY3" fmla="*/ 3590022 h 3590022"/>
                <a:gd name="connsiteX0" fmla="*/ 616740 w 1153269"/>
                <a:gd name="connsiteY0" fmla="*/ 83489 h 3590022"/>
                <a:gd name="connsiteX1" fmla="*/ 135478 w 1153269"/>
                <a:gd name="connsiteY1" fmla="*/ 558659 h 3590022"/>
                <a:gd name="connsiteX2" fmla="*/ 169632 w 1153269"/>
                <a:gd name="connsiteY2" fmla="*/ 1833602 h 3590022"/>
                <a:gd name="connsiteX3" fmla="*/ 1153269 w 1153269"/>
                <a:gd name="connsiteY3" fmla="*/ 3590022 h 3590022"/>
                <a:gd name="connsiteX0" fmla="*/ 481261 w 1017790"/>
                <a:gd name="connsiteY0" fmla="*/ 83489 h 3590022"/>
                <a:gd name="connsiteX1" fmla="*/ -1 w 1017790"/>
                <a:gd name="connsiteY1" fmla="*/ 558659 h 3590022"/>
                <a:gd name="connsiteX2" fmla="*/ 1017790 w 1017790"/>
                <a:gd name="connsiteY2" fmla="*/ 3590022 h 3590022"/>
                <a:gd name="connsiteX0" fmla="*/ 536530 w 1073059"/>
                <a:gd name="connsiteY0" fmla="*/ 45335 h 3551868"/>
                <a:gd name="connsiteX1" fmla="*/ 0 w 1073059"/>
                <a:gd name="connsiteY1" fmla="*/ 1548135 h 3551868"/>
                <a:gd name="connsiteX2" fmla="*/ 1073059 w 1073059"/>
                <a:gd name="connsiteY2" fmla="*/ 3551868 h 3551868"/>
                <a:gd name="connsiteX0" fmla="*/ 536530 w 1073059"/>
                <a:gd name="connsiteY0" fmla="*/ 45335 h 3551868"/>
                <a:gd name="connsiteX1" fmla="*/ 0 w 1073059"/>
                <a:gd name="connsiteY1" fmla="*/ 1548135 h 3551868"/>
                <a:gd name="connsiteX2" fmla="*/ 1073059 w 1073059"/>
                <a:gd name="connsiteY2" fmla="*/ 3551868 h 3551868"/>
                <a:gd name="connsiteX0" fmla="*/ 596144 w 1132673"/>
                <a:gd name="connsiteY0" fmla="*/ 45335 h 3551868"/>
                <a:gd name="connsiteX1" fmla="*/ 59614 w 1132673"/>
                <a:gd name="connsiteY1" fmla="*/ 1548135 h 3551868"/>
                <a:gd name="connsiteX2" fmla="*/ 1132673 w 1132673"/>
                <a:gd name="connsiteY2" fmla="*/ 3551868 h 3551868"/>
                <a:gd name="connsiteX0" fmla="*/ 596144 w 1132673"/>
                <a:gd name="connsiteY0" fmla="*/ 347051 h 3853584"/>
                <a:gd name="connsiteX1" fmla="*/ 59614 w 1132673"/>
                <a:gd name="connsiteY1" fmla="*/ 1849851 h 3853584"/>
                <a:gd name="connsiteX2" fmla="*/ 1132673 w 1132673"/>
                <a:gd name="connsiteY2" fmla="*/ 3853584 h 3853584"/>
                <a:gd name="connsiteX0" fmla="*/ 596143 w 1132672"/>
                <a:gd name="connsiteY0" fmla="*/ 347051 h 3853584"/>
                <a:gd name="connsiteX1" fmla="*/ 59614 w 1132672"/>
                <a:gd name="connsiteY1" fmla="*/ 1849851 h 3853584"/>
                <a:gd name="connsiteX2" fmla="*/ 1132672 w 1132672"/>
                <a:gd name="connsiteY2" fmla="*/ 3853584 h 3853584"/>
                <a:gd name="connsiteX0" fmla="*/ 1073060 w 1609589"/>
                <a:gd name="connsiteY0" fmla="*/ 347051 h 3853584"/>
                <a:gd name="connsiteX1" fmla="*/ 536531 w 1609589"/>
                <a:gd name="connsiteY1" fmla="*/ 1849851 h 3853584"/>
                <a:gd name="connsiteX2" fmla="*/ 178843 w 1609589"/>
                <a:gd name="connsiteY2" fmla="*/ 3185673 h 3853584"/>
                <a:gd name="connsiteX3" fmla="*/ 1609589 w 1609589"/>
                <a:gd name="connsiteY3" fmla="*/ 3853584 h 3853584"/>
                <a:gd name="connsiteX0" fmla="*/ 1073060 w 1609589"/>
                <a:gd name="connsiteY0" fmla="*/ 347051 h 3853584"/>
                <a:gd name="connsiteX1" fmla="*/ 536530 w 1609589"/>
                <a:gd name="connsiteY1" fmla="*/ 1849851 h 3853584"/>
                <a:gd name="connsiteX2" fmla="*/ 178843 w 1609589"/>
                <a:gd name="connsiteY2" fmla="*/ 3185673 h 3853584"/>
                <a:gd name="connsiteX3" fmla="*/ 1609589 w 1609589"/>
                <a:gd name="connsiteY3" fmla="*/ 3853584 h 3853584"/>
                <a:gd name="connsiteX0" fmla="*/ 1073060 w 1609589"/>
                <a:gd name="connsiteY0" fmla="*/ 347051 h 3853584"/>
                <a:gd name="connsiteX1" fmla="*/ 536530 w 1609589"/>
                <a:gd name="connsiteY1" fmla="*/ 1849851 h 3853584"/>
                <a:gd name="connsiteX2" fmla="*/ 178843 w 1609589"/>
                <a:gd name="connsiteY2" fmla="*/ 3185673 h 3853584"/>
                <a:gd name="connsiteX3" fmla="*/ 1609589 w 1609589"/>
                <a:gd name="connsiteY3" fmla="*/ 3853584 h 3853584"/>
                <a:gd name="connsiteX0" fmla="*/ 1073060 w 1609589"/>
                <a:gd name="connsiteY0" fmla="*/ 347051 h 3853584"/>
                <a:gd name="connsiteX1" fmla="*/ 536530 w 1609589"/>
                <a:gd name="connsiteY1" fmla="*/ 1849851 h 3853584"/>
                <a:gd name="connsiteX2" fmla="*/ 178843 w 1609589"/>
                <a:gd name="connsiteY2" fmla="*/ 3185673 h 3853584"/>
                <a:gd name="connsiteX3" fmla="*/ 1609589 w 1609589"/>
                <a:gd name="connsiteY3" fmla="*/ 3853584 h 3853584"/>
                <a:gd name="connsiteX0" fmla="*/ 1520167 w 1609589"/>
                <a:gd name="connsiteY0" fmla="*/ 347052 h 3519629"/>
                <a:gd name="connsiteX1" fmla="*/ 536530 w 1609589"/>
                <a:gd name="connsiteY1" fmla="*/ 1515896 h 3519629"/>
                <a:gd name="connsiteX2" fmla="*/ 178843 w 1609589"/>
                <a:gd name="connsiteY2" fmla="*/ 2851718 h 3519629"/>
                <a:gd name="connsiteX3" fmla="*/ 1609589 w 1609589"/>
                <a:gd name="connsiteY3" fmla="*/ 3519629 h 3519629"/>
                <a:gd name="connsiteX0" fmla="*/ 1356228 w 1445650"/>
                <a:gd name="connsiteY0" fmla="*/ -1 h 3172576"/>
                <a:gd name="connsiteX1" fmla="*/ 14904 w 1445650"/>
                <a:gd name="connsiteY1" fmla="*/ 2504665 h 3172576"/>
                <a:gd name="connsiteX2" fmla="*/ 1445650 w 1445650"/>
                <a:gd name="connsiteY2" fmla="*/ 3172576 h 3172576"/>
                <a:gd name="connsiteX0" fmla="*/ 998542 w 1445650"/>
                <a:gd name="connsiteY0" fmla="*/ 0 h 3089088"/>
                <a:gd name="connsiteX1" fmla="*/ 14904 w 1445650"/>
                <a:gd name="connsiteY1" fmla="*/ 2421177 h 3089088"/>
                <a:gd name="connsiteX2" fmla="*/ 1445650 w 1445650"/>
                <a:gd name="connsiteY2" fmla="*/ 3089088 h 3089088"/>
                <a:gd name="connsiteX0" fmla="*/ 998542 w 1445650"/>
                <a:gd name="connsiteY0" fmla="*/ 538816 h 3627904"/>
                <a:gd name="connsiteX1" fmla="*/ 14904 w 1445650"/>
                <a:gd name="connsiteY1" fmla="*/ 2959993 h 3627904"/>
                <a:gd name="connsiteX2" fmla="*/ 1445650 w 1445650"/>
                <a:gd name="connsiteY2" fmla="*/ 3627904 h 3627904"/>
                <a:gd name="connsiteX0" fmla="*/ 1177385 w 1445650"/>
                <a:gd name="connsiteY0" fmla="*/ 538816 h 3878371"/>
                <a:gd name="connsiteX1" fmla="*/ 14904 w 1445650"/>
                <a:gd name="connsiteY1" fmla="*/ 3210460 h 3878371"/>
                <a:gd name="connsiteX2" fmla="*/ 1445650 w 1445650"/>
                <a:gd name="connsiteY2" fmla="*/ 3878371 h 3878371"/>
                <a:gd name="connsiteX0" fmla="*/ 1357183 w 1625448"/>
                <a:gd name="connsiteY0" fmla="*/ 538816 h 3878371"/>
                <a:gd name="connsiteX1" fmla="*/ 194702 w 1625448"/>
                <a:gd name="connsiteY1" fmla="*/ 3210460 h 3878371"/>
                <a:gd name="connsiteX2" fmla="*/ 1625448 w 1625448"/>
                <a:gd name="connsiteY2" fmla="*/ 3878371 h 3878371"/>
                <a:gd name="connsiteX0" fmla="*/ 1357183 w 1625448"/>
                <a:gd name="connsiteY0" fmla="*/ 538816 h 3878371"/>
                <a:gd name="connsiteX1" fmla="*/ 194702 w 1625448"/>
                <a:gd name="connsiteY1" fmla="*/ 3210460 h 3878371"/>
                <a:gd name="connsiteX2" fmla="*/ 1625448 w 1625448"/>
                <a:gd name="connsiteY2" fmla="*/ 3878371 h 3878371"/>
                <a:gd name="connsiteX0" fmla="*/ 1606535 w 1874800"/>
                <a:gd name="connsiteY0" fmla="*/ 538816 h 3878371"/>
                <a:gd name="connsiteX1" fmla="*/ 444054 w 1874800"/>
                <a:gd name="connsiteY1" fmla="*/ 3210460 h 3878371"/>
                <a:gd name="connsiteX2" fmla="*/ 1874800 w 1874800"/>
                <a:gd name="connsiteY2" fmla="*/ 3878371 h 3878371"/>
                <a:gd name="connsiteX0" fmla="*/ 1212079 w 1480344"/>
                <a:gd name="connsiteY0" fmla="*/ 361785 h 3701340"/>
                <a:gd name="connsiteX1" fmla="*/ 675551 w 1480344"/>
                <a:gd name="connsiteY1" fmla="*/ 445274 h 3701340"/>
                <a:gd name="connsiteX2" fmla="*/ 49598 w 1480344"/>
                <a:gd name="connsiteY2" fmla="*/ 3033429 h 3701340"/>
                <a:gd name="connsiteX3" fmla="*/ 1480344 w 1480344"/>
                <a:gd name="connsiteY3" fmla="*/ 3701340 h 3701340"/>
                <a:gd name="connsiteX0" fmla="*/ 1432568 w 1700833"/>
                <a:gd name="connsiteY0" fmla="*/ 361785 h 3701340"/>
                <a:gd name="connsiteX1" fmla="*/ 896040 w 1700833"/>
                <a:gd name="connsiteY1" fmla="*/ 445274 h 3701340"/>
                <a:gd name="connsiteX2" fmla="*/ 270087 w 1700833"/>
                <a:gd name="connsiteY2" fmla="*/ 3033429 h 3701340"/>
                <a:gd name="connsiteX3" fmla="*/ 1700833 w 1700833"/>
                <a:gd name="connsiteY3" fmla="*/ 3701340 h 3701340"/>
                <a:gd name="connsiteX0" fmla="*/ 1432568 w 1700833"/>
                <a:gd name="connsiteY0" fmla="*/ 361785 h 3701340"/>
                <a:gd name="connsiteX1" fmla="*/ 896040 w 1700833"/>
                <a:gd name="connsiteY1" fmla="*/ 445274 h 3701340"/>
                <a:gd name="connsiteX2" fmla="*/ 270087 w 1700833"/>
                <a:gd name="connsiteY2" fmla="*/ 3033429 h 3701340"/>
                <a:gd name="connsiteX3" fmla="*/ 1700833 w 1700833"/>
                <a:gd name="connsiteY3" fmla="*/ 3701340 h 3701340"/>
                <a:gd name="connsiteX0" fmla="*/ 1432568 w 1563955"/>
                <a:gd name="connsiteY0" fmla="*/ 361785 h 3701339"/>
                <a:gd name="connsiteX1" fmla="*/ 896040 w 1563955"/>
                <a:gd name="connsiteY1" fmla="*/ 445274 h 3701339"/>
                <a:gd name="connsiteX2" fmla="*/ 270087 w 1563955"/>
                <a:gd name="connsiteY2" fmla="*/ 3033429 h 3701339"/>
                <a:gd name="connsiteX3" fmla="*/ 180666 w 1563955"/>
                <a:gd name="connsiteY3" fmla="*/ 3701339 h 3701339"/>
                <a:gd name="connsiteX0" fmla="*/ 1432568 w 1563955"/>
                <a:gd name="connsiteY0" fmla="*/ 361785 h 3701339"/>
                <a:gd name="connsiteX1" fmla="*/ 896040 w 1563955"/>
                <a:gd name="connsiteY1" fmla="*/ 445274 h 3701339"/>
                <a:gd name="connsiteX2" fmla="*/ 270087 w 1563955"/>
                <a:gd name="connsiteY2" fmla="*/ 3033429 h 3701339"/>
                <a:gd name="connsiteX3" fmla="*/ 180666 w 1563955"/>
                <a:gd name="connsiteY3" fmla="*/ 3701339 h 3701339"/>
                <a:gd name="connsiteX0" fmla="*/ 1251902 w 1383289"/>
                <a:gd name="connsiteY0" fmla="*/ 473103 h 3812657"/>
                <a:gd name="connsiteX1" fmla="*/ 715374 w 1383289"/>
                <a:gd name="connsiteY1" fmla="*/ 556592 h 3812657"/>
                <a:gd name="connsiteX2" fmla="*/ 0 w 1383289"/>
                <a:gd name="connsiteY2" fmla="*/ 3812657 h 3812657"/>
                <a:gd name="connsiteX0" fmla="*/ 1251902 w 1383289"/>
                <a:gd name="connsiteY0" fmla="*/ 222637 h 3562191"/>
                <a:gd name="connsiteX1" fmla="*/ 536531 w 1383289"/>
                <a:gd name="connsiteY1" fmla="*/ 556592 h 3562191"/>
                <a:gd name="connsiteX2" fmla="*/ 0 w 1383289"/>
                <a:gd name="connsiteY2" fmla="*/ 3562191 h 3562191"/>
                <a:gd name="connsiteX0" fmla="*/ 1251902 w 1371131"/>
                <a:gd name="connsiteY0" fmla="*/ 222638 h 3562192"/>
                <a:gd name="connsiteX1" fmla="*/ 1251904 w 1371131"/>
                <a:gd name="connsiteY1" fmla="*/ 222636 h 3562192"/>
                <a:gd name="connsiteX2" fmla="*/ 536531 w 1371131"/>
                <a:gd name="connsiteY2" fmla="*/ 556593 h 3562192"/>
                <a:gd name="connsiteX3" fmla="*/ 0 w 1371131"/>
                <a:gd name="connsiteY3" fmla="*/ 3562192 h 3562192"/>
                <a:gd name="connsiteX0" fmla="*/ 1251902 w 1500783"/>
                <a:gd name="connsiteY0" fmla="*/ 222638 h 3562192"/>
                <a:gd name="connsiteX1" fmla="*/ 1251904 w 1500783"/>
                <a:gd name="connsiteY1" fmla="*/ 222636 h 3562192"/>
                <a:gd name="connsiteX2" fmla="*/ 536531 w 1500783"/>
                <a:gd name="connsiteY2" fmla="*/ 556593 h 3562192"/>
                <a:gd name="connsiteX3" fmla="*/ 0 w 1500783"/>
                <a:gd name="connsiteY3" fmla="*/ 3562192 h 3562192"/>
                <a:gd name="connsiteX0" fmla="*/ 1251902 w 1500783"/>
                <a:gd name="connsiteY0" fmla="*/ 222638 h 3562192"/>
                <a:gd name="connsiteX1" fmla="*/ 1251904 w 1500783"/>
                <a:gd name="connsiteY1" fmla="*/ 222636 h 3562192"/>
                <a:gd name="connsiteX2" fmla="*/ 536531 w 1500783"/>
                <a:gd name="connsiteY2" fmla="*/ 556593 h 3562192"/>
                <a:gd name="connsiteX3" fmla="*/ 0 w 1500783"/>
                <a:gd name="connsiteY3" fmla="*/ 3562192 h 3562192"/>
                <a:gd name="connsiteX0" fmla="*/ 1251902 w 1498904"/>
                <a:gd name="connsiteY0" fmla="*/ 222638 h 3562192"/>
                <a:gd name="connsiteX1" fmla="*/ 1251904 w 1498904"/>
                <a:gd name="connsiteY1" fmla="*/ 222636 h 3562192"/>
                <a:gd name="connsiteX2" fmla="*/ 536531 w 1498904"/>
                <a:gd name="connsiteY2" fmla="*/ 556593 h 3562192"/>
                <a:gd name="connsiteX3" fmla="*/ 0 w 1498904"/>
                <a:gd name="connsiteY3" fmla="*/ 3562192 h 3562192"/>
                <a:gd name="connsiteX0" fmla="*/ 1251902 w 1745422"/>
                <a:gd name="connsiteY0" fmla="*/ 222638 h 3562192"/>
                <a:gd name="connsiteX1" fmla="*/ 1251904 w 1745422"/>
                <a:gd name="connsiteY1" fmla="*/ 222636 h 3562192"/>
                <a:gd name="connsiteX2" fmla="*/ 536531 w 1745422"/>
                <a:gd name="connsiteY2" fmla="*/ 556593 h 3562192"/>
                <a:gd name="connsiteX3" fmla="*/ 0 w 1745422"/>
                <a:gd name="connsiteY3" fmla="*/ 3562192 h 3562192"/>
                <a:gd name="connsiteX0" fmla="*/ 983636 w 1477156"/>
                <a:gd name="connsiteY0" fmla="*/ 83050 h 2420738"/>
                <a:gd name="connsiteX1" fmla="*/ 983638 w 1477156"/>
                <a:gd name="connsiteY1" fmla="*/ 83048 h 2420738"/>
                <a:gd name="connsiteX2" fmla="*/ 268265 w 1477156"/>
                <a:gd name="connsiteY2" fmla="*/ 417005 h 2420738"/>
                <a:gd name="connsiteX3" fmla="*/ 0 w 1477156"/>
                <a:gd name="connsiteY3" fmla="*/ 2420739 h 2420738"/>
                <a:gd name="connsiteX0" fmla="*/ 983636 w 1566578"/>
                <a:gd name="connsiteY0" fmla="*/ 83049 h 2420738"/>
                <a:gd name="connsiteX1" fmla="*/ 1073059 w 1566578"/>
                <a:gd name="connsiteY1" fmla="*/ 83048 h 2420738"/>
                <a:gd name="connsiteX2" fmla="*/ 268265 w 1566578"/>
                <a:gd name="connsiteY2" fmla="*/ 417004 h 2420738"/>
                <a:gd name="connsiteX3" fmla="*/ 0 w 1566578"/>
                <a:gd name="connsiteY3" fmla="*/ 2420738 h 2420738"/>
                <a:gd name="connsiteX0" fmla="*/ 983636 w 1254325"/>
                <a:gd name="connsiteY0" fmla="*/ 83049 h 2420738"/>
                <a:gd name="connsiteX1" fmla="*/ 1073059 w 1254325"/>
                <a:gd name="connsiteY1" fmla="*/ 83048 h 2420738"/>
                <a:gd name="connsiteX2" fmla="*/ 268265 w 1254325"/>
                <a:gd name="connsiteY2" fmla="*/ 417004 h 2420738"/>
                <a:gd name="connsiteX3" fmla="*/ 0 w 1254325"/>
                <a:gd name="connsiteY3" fmla="*/ 2420738 h 2420738"/>
                <a:gd name="connsiteX0" fmla="*/ 983636 w 983636"/>
                <a:gd name="connsiteY0" fmla="*/ 55660 h 2393349"/>
                <a:gd name="connsiteX1" fmla="*/ 268265 w 983636"/>
                <a:gd name="connsiteY1" fmla="*/ 389615 h 2393349"/>
                <a:gd name="connsiteX2" fmla="*/ 0 w 983636"/>
                <a:gd name="connsiteY2" fmla="*/ 2393349 h 2393349"/>
                <a:gd name="connsiteX0" fmla="*/ 983636 w 983636"/>
                <a:gd name="connsiteY0" fmla="*/ 69133 h 2406822"/>
                <a:gd name="connsiteX1" fmla="*/ 268265 w 983636"/>
                <a:gd name="connsiteY1" fmla="*/ 403088 h 2406822"/>
                <a:gd name="connsiteX2" fmla="*/ 0 w 983636"/>
                <a:gd name="connsiteY2" fmla="*/ 2406822 h 2406822"/>
                <a:gd name="connsiteX0" fmla="*/ 1073059 w 1073059"/>
                <a:gd name="connsiteY0" fmla="*/ 69132 h 2406825"/>
                <a:gd name="connsiteX1" fmla="*/ 268265 w 1073059"/>
                <a:gd name="connsiteY1" fmla="*/ 403091 h 2406825"/>
                <a:gd name="connsiteX2" fmla="*/ 0 w 1073059"/>
                <a:gd name="connsiteY2" fmla="*/ 2406825 h 2406825"/>
                <a:gd name="connsiteX0" fmla="*/ 1251901 w 1251901"/>
                <a:gd name="connsiteY0" fmla="*/ 69133 h 2406824"/>
                <a:gd name="connsiteX1" fmla="*/ 268265 w 1251901"/>
                <a:gd name="connsiteY1" fmla="*/ 403090 h 2406824"/>
                <a:gd name="connsiteX2" fmla="*/ 0 w 1251901"/>
                <a:gd name="connsiteY2" fmla="*/ 2406824 h 2406824"/>
                <a:gd name="connsiteX0" fmla="*/ 1341323 w 1341323"/>
                <a:gd name="connsiteY0" fmla="*/ 139145 h 2393349"/>
                <a:gd name="connsiteX1" fmla="*/ 268265 w 1341323"/>
                <a:gd name="connsiteY1" fmla="*/ 389615 h 2393349"/>
                <a:gd name="connsiteX2" fmla="*/ 0 w 1341323"/>
                <a:gd name="connsiteY2" fmla="*/ 2393349 h 2393349"/>
                <a:gd name="connsiteX0" fmla="*/ 1341323 w 1341323"/>
                <a:gd name="connsiteY0" fmla="*/ 234788 h 2488992"/>
                <a:gd name="connsiteX1" fmla="*/ 268265 w 1341323"/>
                <a:gd name="connsiteY1" fmla="*/ 485258 h 2488992"/>
                <a:gd name="connsiteX2" fmla="*/ 0 w 1341323"/>
                <a:gd name="connsiteY2" fmla="*/ 2488992 h 2488992"/>
              </a:gdLst>
              <a:ahLst/>
              <a:cxnLst>
                <a:cxn ang="0">
                  <a:pos x="connsiteX0" y="connsiteY0"/>
                </a:cxn>
                <a:cxn ang="0">
                  <a:pos x="connsiteX1" y="connsiteY1"/>
                </a:cxn>
                <a:cxn ang="0">
                  <a:pos x="connsiteX2" y="connsiteY2"/>
                </a:cxn>
              </a:cxnLst>
              <a:rect l="l" t="t" r="r" b="b"/>
              <a:pathLst>
                <a:path w="1341323" h="2488992">
                  <a:moveTo>
                    <a:pt x="1341323" y="234788"/>
                  </a:moveTo>
                  <a:cubicBezTo>
                    <a:pt x="863003" y="0"/>
                    <a:pt x="432204" y="95643"/>
                    <a:pt x="268265" y="485258"/>
                  </a:cubicBezTo>
                  <a:cubicBezTo>
                    <a:pt x="89422" y="874873"/>
                    <a:pt x="149036" y="1810645"/>
                    <a:pt x="0" y="2488992"/>
                  </a:cubicBezTo>
                </a:path>
              </a:pathLst>
            </a:custGeom>
            <a:ln w="25400">
              <a:solidFill>
                <a:schemeClr val="accent2">
                  <a:lumMod val="75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81" name="Group 80"/>
          <p:cNvGrpSpPr/>
          <p:nvPr/>
        </p:nvGrpSpPr>
        <p:grpSpPr>
          <a:xfrm>
            <a:off x="5791515" y="-27384"/>
            <a:ext cx="2568334" cy="5256584"/>
            <a:chOff x="5791515" y="-27384"/>
            <a:chExt cx="2568334" cy="5256584"/>
          </a:xfrm>
        </p:grpSpPr>
        <p:sp>
          <p:nvSpPr>
            <p:cNvPr id="12" name="Rectangle 11"/>
            <p:cNvSpPr/>
            <p:nvPr/>
          </p:nvSpPr>
          <p:spPr>
            <a:xfrm>
              <a:off x="5839569" y="25574"/>
              <a:ext cx="2520280" cy="5203626"/>
            </a:xfrm>
            <a:prstGeom prst="rect">
              <a:avLst/>
            </a:prstGeom>
            <a:solidFill>
              <a:schemeClr val="bg1">
                <a:lumMod val="50000"/>
                <a:alpha val="21000"/>
              </a:schemeClr>
            </a:solidFill>
            <a:ln>
              <a:prstDash val="dash"/>
            </a:ln>
          </p:spPr>
          <p:style>
            <a:lnRef idx="0">
              <a:schemeClr val="dk1"/>
            </a:lnRef>
            <a:fillRef idx="3">
              <a:schemeClr val="dk1"/>
            </a:fillRef>
            <a:effectRef idx="3">
              <a:schemeClr val="dk1"/>
            </a:effectRef>
            <a:fontRef idx="minor">
              <a:schemeClr val="lt1"/>
            </a:fontRef>
          </p:style>
          <p:txBody>
            <a:bodyPr rtlCol="0" anchor="ctr"/>
            <a:lstStyle/>
            <a:p>
              <a:pPr algn="ctr"/>
              <a:endParaRPr lang="en-GB" dirty="0"/>
            </a:p>
          </p:txBody>
        </p:sp>
        <p:sp>
          <p:nvSpPr>
            <p:cNvPr id="14" name="TextBox 13"/>
            <p:cNvSpPr txBox="1"/>
            <p:nvPr/>
          </p:nvSpPr>
          <p:spPr>
            <a:xfrm>
              <a:off x="5791515" y="-27384"/>
              <a:ext cx="955583" cy="369332"/>
            </a:xfrm>
            <a:prstGeom prst="rect">
              <a:avLst/>
            </a:prstGeom>
            <a:noFill/>
          </p:spPr>
          <p:txBody>
            <a:bodyPr wrap="none" rtlCol="0">
              <a:spAutoFit/>
            </a:bodyPr>
            <a:lstStyle/>
            <a:p>
              <a:r>
                <a:rPr lang="en-GB" dirty="0" smtClean="0"/>
                <a:t>Server 3</a:t>
              </a:r>
              <a:endParaRPr lang="en-GB" dirty="0"/>
            </a:p>
          </p:txBody>
        </p:sp>
        <p:sp>
          <p:nvSpPr>
            <p:cNvPr id="53" name="Rectangle 52"/>
            <p:cNvSpPr/>
            <p:nvPr/>
          </p:nvSpPr>
          <p:spPr>
            <a:xfrm rot="16200000">
              <a:off x="5551536" y="4005065"/>
              <a:ext cx="1584177" cy="576064"/>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Apache </a:t>
              </a:r>
            </a:p>
            <a:p>
              <a:pPr algn="ctr"/>
              <a:r>
                <a:rPr lang="en-GB" dirty="0" smtClean="0"/>
                <a:t>Web Server</a:t>
              </a:r>
              <a:endParaRPr lang="en-GB" dirty="0"/>
            </a:p>
          </p:txBody>
        </p:sp>
        <p:sp>
          <p:nvSpPr>
            <p:cNvPr id="32" name="Rectangle 31"/>
            <p:cNvSpPr/>
            <p:nvPr/>
          </p:nvSpPr>
          <p:spPr>
            <a:xfrm>
              <a:off x="6775673" y="4293096"/>
              <a:ext cx="1368152" cy="811138"/>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Tile Server </a:t>
              </a:r>
            </a:p>
            <a:p>
              <a:pPr algn="ctr"/>
              <a:r>
                <a:rPr lang="en-GB" dirty="0" smtClean="0"/>
                <a:t>(</a:t>
              </a:r>
              <a:r>
                <a:rPr lang="en-GB" dirty="0" err="1" smtClean="0"/>
                <a:t>renderd</a:t>
              </a:r>
              <a:r>
                <a:rPr lang="en-GB" dirty="0" smtClean="0"/>
                <a:t>)</a:t>
              </a:r>
              <a:endParaRPr lang="en-GB" dirty="0"/>
            </a:p>
          </p:txBody>
        </p:sp>
        <p:sp>
          <p:nvSpPr>
            <p:cNvPr id="41" name="Rectangle 40"/>
            <p:cNvSpPr/>
            <p:nvPr/>
          </p:nvSpPr>
          <p:spPr>
            <a:xfrm>
              <a:off x="6775673" y="3501008"/>
              <a:ext cx="1368152" cy="648072"/>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Mapnik</a:t>
              </a:r>
              <a:r>
                <a:rPr lang="en-GB" dirty="0" smtClean="0"/>
                <a:t> </a:t>
              </a:r>
              <a:r>
                <a:rPr lang="en-GB" dirty="0" err="1" smtClean="0"/>
                <a:t>OGCServer</a:t>
              </a:r>
              <a:endParaRPr lang="en-GB" dirty="0"/>
            </a:p>
          </p:txBody>
        </p:sp>
        <p:sp>
          <p:nvSpPr>
            <p:cNvPr id="31" name="Rectangle 30"/>
            <p:cNvSpPr/>
            <p:nvPr/>
          </p:nvSpPr>
          <p:spPr>
            <a:xfrm>
              <a:off x="6055593" y="2708920"/>
              <a:ext cx="2088232" cy="648072"/>
            </a:xfrm>
            <a:prstGeom prst="rect">
              <a:avLst/>
            </a:prstGeom>
            <a:solidFill>
              <a:schemeClr val="accent1">
                <a:alpha val="7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Mapnik</a:t>
              </a:r>
              <a:endParaRPr lang="en-GB" dirty="0"/>
            </a:p>
          </p:txBody>
        </p:sp>
        <p:sp>
          <p:nvSpPr>
            <p:cNvPr id="60" name="TextBox 59"/>
            <p:cNvSpPr txBox="1"/>
            <p:nvPr/>
          </p:nvSpPr>
          <p:spPr>
            <a:xfrm>
              <a:off x="6415633" y="404664"/>
              <a:ext cx="1584176" cy="1080120"/>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Import Tools</a:t>
              </a:r>
              <a:r>
                <a:rPr lang="en-GB" sz="1600" dirty="0" smtClean="0"/>
                <a:t>:</a:t>
              </a:r>
            </a:p>
            <a:p>
              <a:pPr algn="ctr"/>
              <a:r>
                <a:rPr lang="en-GB" sz="1600" dirty="0" smtClean="0"/>
                <a:t>OSM2PGSQL</a:t>
              </a:r>
            </a:p>
            <a:p>
              <a:pPr algn="ctr"/>
              <a:r>
                <a:rPr lang="en-GB" sz="1600" dirty="0" smtClean="0"/>
                <a:t>OSMOSIS</a:t>
              </a:r>
            </a:p>
            <a:p>
              <a:pPr algn="ctr"/>
              <a:r>
                <a:rPr lang="en-GB" sz="1600" dirty="0" smtClean="0"/>
                <a:t>SHP</a:t>
              </a:r>
              <a:r>
                <a:rPr lang="en-GB" sz="1600" dirty="0" smtClean="0">
                  <a:solidFill>
                    <a:schemeClr val="lt1"/>
                  </a:solidFill>
                </a:rPr>
                <a:t>2PGSQL</a:t>
              </a:r>
              <a:endParaRPr lang="en-GB" sz="1600" dirty="0">
                <a:solidFill>
                  <a:schemeClr val="lt1"/>
                </a:solidFill>
              </a:endParaRPr>
            </a:p>
          </p:txBody>
        </p:sp>
        <p:sp>
          <p:nvSpPr>
            <p:cNvPr id="6" name="Can 5"/>
            <p:cNvSpPr/>
            <p:nvPr/>
          </p:nvSpPr>
          <p:spPr>
            <a:xfrm>
              <a:off x="6631657" y="1700808"/>
              <a:ext cx="1152128" cy="720080"/>
            </a:xfrm>
            <a:prstGeom prst="can">
              <a:avLst/>
            </a:prstGeom>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PostGIS</a:t>
              </a:r>
              <a:endParaRPr lang="en-GB" dirty="0"/>
            </a:p>
          </p:txBody>
        </p:sp>
        <p:sp>
          <p:nvSpPr>
            <p:cNvPr id="118" name="TextBox 117"/>
            <p:cNvSpPr txBox="1"/>
            <p:nvPr/>
          </p:nvSpPr>
          <p:spPr>
            <a:xfrm>
              <a:off x="7505278" y="82724"/>
              <a:ext cx="784825" cy="216024"/>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lt1"/>
                  </a:solidFill>
                </a:rPr>
                <a:t>Linux</a:t>
              </a:r>
              <a:endParaRPr lang="en-GB" sz="1600" dirty="0">
                <a:solidFill>
                  <a:schemeClr val="lt1"/>
                </a:solidFill>
              </a:endParaRPr>
            </a:p>
          </p:txBody>
        </p:sp>
      </p:grpSp>
      <p:grpSp>
        <p:nvGrpSpPr>
          <p:cNvPr id="174" name="Group 173"/>
          <p:cNvGrpSpPr/>
          <p:nvPr/>
        </p:nvGrpSpPr>
        <p:grpSpPr>
          <a:xfrm>
            <a:off x="3146269" y="1196752"/>
            <a:ext cx="2549284" cy="4032448"/>
            <a:chOff x="3146269" y="1196752"/>
            <a:chExt cx="2549284" cy="4032448"/>
          </a:xfrm>
        </p:grpSpPr>
        <p:sp>
          <p:nvSpPr>
            <p:cNvPr id="11" name="Rectangle 10"/>
            <p:cNvSpPr/>
            <p:nvPr/>
          </p:nvSpPr>
          <p:spPr>
            <a:xfrm>
              <a:off x="3175273" y="1244574"/>
              <a:ext cx="2520280" cy="3984626"/>
            </a:xfrm>
            <a:prstGeom prst="rect">
              <a:avLst/>
            </a:prstGeom>
            <a:solidFill>
              <a:schemeClr val="bg1">
                <a:lumMod val="50000"/>
                <a:alpha val="21000"/>
              </a:schemeClr>
            </a:solidFill>
            <a:ln>
              <a:prstDash val="dash"/>
            </a:ln>
          </p:spPr>
          <p:style>
            <a:lnRef idx="0">
              <a:schemeClr val="dk1"/>
            </a:lnRef>
            <a:fillRef idx="3">
              <a:schemeClr val="dk1"/>
            </a:fillRef>
            <a:effectRef idx="3">
              <a:schemeClr val="dk1"/>
            </a:effectRef>
            <a:fontRef idx="minor">
              <a:schemeClr val="lt1"/>
            </a:fontRef>
          </p:style>
          <p:txBody>
            <a:bodyPr rtlCol="0" anchor="ctr"/>
            <a:lstStyle/>
            <a:p>
              <a:pPr algn="ctr"/>
              <a:endParaRPr lang="en-GB" dirty="0"/>
            </a:p>
          </p:txBody>
        </p:sp>
        <p:sp>
          <p:nvSpPr>
            <p:cNvPr id="13" name="TextBox 12"/>
            <p:cNvSpPr txBox="1"/>
            <p:nvPr/>
          </p:nvSpPr>
          <p:spPr>
            <a:xfrm>
              <a:off x="3146269" y="1196752"/>
              <a:ext cx="955583" cy="369332"/>
            </a:xfrm>
            <a:prstGeom prst="rect">
              <a:avLst/>
            </a:prstGeom>
            <a:noFill/>
          </p:spPr>
          <p:txBody>
            <a:bodyPr wrap="none" rtlCol="0">
              <a:spAutoFit/>
            </a:bodyPr>
            <a:lstStyle/>
            <a:p>
              <a:r>
                <a:rPr lang="en-GB" dirty="0" smtClean="0"/>
                <a:t>Server 2</a:t>
              </a:r>
              <a:endParaRPr lang="en-GB" dirty="0"/>
            </a:p>
          </p:txBody>
        </p:sp>
        <p:sp>
          <p:nvSpPr>
            <p:cNvPr id="4" name="Rectangle 3"/>
            <p:cNvSpPr/>
            <p:nvPr/>
          </p:nvSpPr>
          <p:spPr>
            <a:xfrm>
              <a:off x="3319289" y="2708920"/>
              <a:ext cx="2232248" cy="1512168"/>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a:p>
              <a:pPr algn="ctr"/>
              <a:r>
                <a:rPr lang="en-GB" dirty="0" err="1" smtClean="0"/>
                <a:t>GeoServer</a:t>
              </a:r>
              <a:endParaRPr lang="en-GB" dirty="0" smtClean="0"/>
            </a:p>
            <a:p>
              <a:pPr algn="ctr"/>
              <a:endParaRPr lang="en-GB" dirty="0" smtClean="0"/>
            </a:p>
            <a:p>
              <a:pPr algn="ctr"/>
              <a:endParaRPr lang="en-GB" dirty="0" smtClean="0"/>
            </a:p>
            <a:p>
              <a:pPr algn="ctr"/>
              <a:endParaRPr lang="en-GB" dirty="0" smtClean="0"/>
            </a:p>
            <a:p>
              <a:pPr algn="ctr"/>
              <a:endParaRPr lang="en-GB" dirty="0" smtClean="0"/>
            </a:p>
            <a:p>
              <a:pPr algn="ctr"/>
              <a:endParaRPr lang="en-GB" dirty="0"/>
            </a:p>
          </p:txBody>
        </p:sp>
        <p:sp>
          <p:nvSpPr>
            <p:cNvPr id="72" name="Rectangle 71"/>
            <p:cNvSpPr/>
            <p:nvPr/>
          </p:nvSpPr>
          <p:spPr>
            <a:xfrm>
              <a:off x="4144158" y="3260798"/>
              <a:ext cx="687299" cy="864096"/>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smtClean="0"/>
                <a:t>GeoWeb</a:t>
              </a:r>
              <a:endParaRPr lang="en-GB" sz="1600" dirty="0" smtClean="0"/>
            </a:p>
            <a:p>
              <a:pPr algn="ctr"/>
              <a:r>
                <a:rPr lang="en-GB" sz="1600" dirty="0" smtClean="0"/>
                <a:t>Cache</a:t>
              </a:r>
              <a:endParaRPr lang="en-GB" sz="1600" dirty="0"/>
            </a:p>
          </p:txBody>
        </p:sp>
        <p:sp>
          <p:nvSpPr>
            <p:cNvPr id="59" name="Rectangle 58"/>
            <p:cNvSpPr/>
            <p:nvPr/>
          </p:nvSpPr>
          <p:spPr>
            <a:xfrm>
              <a:off x="3319289" y="4437112"/>
              <a:ext cx="2232248" cy="648072"/>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Apache Web Server</a:t>
              </a:r>
              <a:endParaRPr lang="en-GB" dirty="0"/>
            </a:p>
          </p:txBody>
        </p:sp>
        <p:sp>
          <p:nvSpPr>
            <p:cNvPr id="117" name="TextBox 116"/>
            <p:cNvSpPr txBox="1"/>
            <p:nvPr/>
          </p:nvSpPr>
          <p:spPr>
            <a:xfrm>
              <a:off x="4831457" y="1316582"/>
              <a:ext cx="784825" cy="216024"/>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lt1"/>
                  </a:solidFill>
                </a:rPr>
                <a:t>Linux</a:t>
              </a:r>
              <a:endParaRPr lang="en-GB" sz="1600" dirty="0">
                <a:solidFill>
                  <a:schemeClr val="lt1"/>
                </a:solidFill>
              </a:endParaRPr>
            </a:p>
          </p:txBody>
        </p:sp>
        <p:sp>
          <p:nvSpPr>
            <p:cNvPr id="63" name="TextBox 62"/>
            <p:cNvSpPr txBox="1"/>
            <p:nvPr/>
          </p:nvSpPr>
          <p:spPr>
            <a:xfrm>
              <a:off x="4543425" y="1576039"/>
              <a:ext cx="1080120" cy="244599"/>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smtClean="0">
                  <a:solidFill>
                    <a:schemeClr val="lt1"/>
                  </a:solidFill>
                </a:rPr>
                <a:t>WordPress</a:t>
              </a:r>
              <a:endParaRPr lang="en-GB" sz="1400" dirty="0">
                <a:solidFill>
                  <a:schemeClr val="lt1"/>
                </a:solidFill>
              </a:endParaRPr>
            </a:p>
          </p:txBody>
        </p:sp>
        <p:sp>
          <p:nvSpPr>
            <p:cNvPr id="64" name="TextBox 63"/>
            <p:cNvSpPr txBox="1"/>
            <p:nvPr/>
          </p:nvSpPr>
          <p:spPr>
            <a:xfrm>
              <a:off x="3419872" y="1576039"/>
              <a:ext cx="1080120" cy="244599"/>
            </a:xfrm>
            <a:prstGeom prst="rect">
              <a:avLst/>
            </a:prstGeom>
            <a:solidFill>
              <a:schemeClr val="accent1">
                <a:alpha val="7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smtClean="0">
                  <a:solidFill>
                    <a:schemeClr val="lt1"/>
                  </a:solidFill>
                </a:rPr>
                <a:t>WikiMedia</a:t>
              </a:r>
              <a:endParaRPr lang="en-GB" sz="1400" dirty="0">
                <a:solidFill>
                  <a:schemeClr val="lt1"/>
                </a:solidFill>
              </a:endParaRPr>
            </a:p>
          </p:txBody>
        </p:sp>
      </p:grpSp>
      <p:grpSp>
        <p:nvGrpSpPr>
          <p:cNvPr id="112" name="Group 111"/>
          <p:cNvGrpSpPr/>
          <p:nvPr/>
        </p:nvGrpSpPr>
        <p:grpSpPr>
          <a:xfrm>
            <a:off x="-9144000" y="0"/>
            <a:ext cx="9144000" cy="6858000"/>
            <a:chOff x="179512" y="0"/>
            <a:chExt cx="8964488" cy="6858000"/>
          </a:xfrm>
        </p:grpSpPr>
        <p:sp>
          <p:nvSpPr>
            <p:cNvPr id="113" name="Rectangle 112"/>
            <p:cNvSpPr/>
            <p:nvPr/>
          </p:nvSpPr>
          <p:spPr>
            <a:xfrm>
              <a:off x="179512" y="0"/>
              <a:ext cx="8964488" cy="685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p:cNvSpPr/>
            <p:nvPr/>
          </p:nvSpPr>
          <p:spPr>
            <a:xfrm>
              <a:off x="6300192" y="2132856"/>
              <a:ext cx="2744688" cy="1160512"/>
            </a:xfrm>
            <a:prstGeom prst="rect">
              <a:avLst/>
            </a:prstGeom>
            <a:solidFill>
              <a:schemeClr val="accent1">
                <a:alpha val="7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smtClean="0"/>
                <a:t>Python Script</a:t>
              </a:r>
            </a:p>
            <a:p>
              <a:endParaRPr lang="en-GB" dirty="0" smtClean="0"/>
            </a:p>
            <a:p>
              <a:endParaRPr lang="en-GB" dirty="0" smtClean="0"/>
            </a:p>
            <a:p>
              <a:endParaRPr lang="en-GB" dirty="0"/>
            </a:p>
          </p:txBody>
        </p:sp>
        <p:cxnSp>
          <p:nvCxnSpPr>
            <p:cNvPr id="115" name="Straight Arrow Connector 114"/>
            <p:cNvCxnSpPr>
              <a:stCxn id="124" idx="3"/>
              <a:endCxn id="126" idx="0"/>
            </p:cNvCxnSpPr>
            <p:nvPr/>
          </p:nvCxnSpPr>
          <p:spPr>
            <a:xfrm>
              <a:off x="7812360" y="1556792"/>
              <a:ext cx="36004" cy="2448272"/>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6876256" y="2492896"/>
              <a:ext cx="2088232" cy="648072"/>
            </a:xfrm>
            <a:prstGeom prst="rect">
              <a:avLst/>
            </a:prstGeom>
            <a:solidFill>
              <a:schemeClr val="accent1">
                <a:alpha val="7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Mapnik</a:t>
              </a:r>
              <a:r>
                <a:rPr lang="en-GB" dirty="0" smtClean="0"/>
                <a:t> Style-sheet (XML)</a:t>
              </a:r>
              <a:endParaRPr lang="en-GB" dirty="0"/>
            </a:p>
          </p:txBody>
        </p:sp>
        <p:sp>
          <p:nvSpPr>
            <p:cNvPr id="124" name="Can 123"/>
            <p:cNvSpPr/>
            <p:nvPr/>
          </p:nvSpPr>
          <p:spPr>
            <a:xfrm>
              <a:off x="7236296" y="836712"/>
              <a:ext cx="1152128" cy="720080"/>
            </a:xfrm>
            <a:prstGeom prst="can">
              <a:avLst/>
            </a:prstGeom>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PostGIS</a:t>
              </a:r>
              <a:endParaRPr lang="en-GB" dirty="0"/>
            </a:p>
          </p:txBody>
        </p:sp>
        <p:pic>
          <p:nvPicPr>
            <p:cNvPr id="125" name="Picture 2" descr="http://blogs.deusto.es/gsoc-deustotech/wp-content/uploads/2012/05/MapnikStylesheet1.png"/>
            <p:cNvPicPr>
              <a:picLocks noChangeAspect="1" noChangeArrowheads="1"/>
            </p:cNvPicPr>
            <p:nvPr/>
          </p:nvPicPr>
          <p:blipFill>
            <a:blip r:embed="rId3" cstate="print"/>
            <a:srcRect r="33739"/>
            <a:stretch>
              <a:fillRect/>
            </a:stretch>
          </p:blipFill>
          <p:spPr bwMode="auto">
            <a:xfrm>
              <a:off x="283909" y="2132856"/>
              <a:ext cx="5718143" cy="1125619"/>
            </a:xfrm>
            <a:prstGeom prst="rect">
              <a:avLst/>
            </a:prstGeom>
            <a:noFill/>
          </p:spPr>
        </p:pic>
        <p:sp>
          <p:nvSpPr>
            <p:cNvPr id="126" name="Rectangle 125"/>
            <p:cNvSpPr/>
            <p:nvPr/>
          </p:nvSpPr>
          <p:spPr>
            <a:xfrm>
              <a:off x="6804248" y="4005064"/>
              <a:ext cx="2088232" cy="648072"/>
            </a:xfrm>
            <a:prstGeom prst="rect">
              <a:avLst/>
            </a:prstGeom>
            <a:solidFill>
              <a:schemeClr val="accent1">
                <a:alpha val="7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Raster Maps</a:t>
              </a:r>
              <a:endParaRPr lang="en-GB" dirty="0"/>
            </a:p>
          </p:txBody>
        </p:sp>
        <p:pic>
          <p:nvPicPr>
            <p:cNvPr id="127" name="Picture 4" descr="http://mike.teczno.com/img/mapnik/oakland.png"/>
            <p:cNvPicPr>
              <a:picLocks noChangeAspect="1" noChangeArrowheads="1"/>
            </p:cNvPicPr>
            <p:nvPr/>
          </p:nvPicPr>
          <p:blipFill>
            <a:blip r:embed="rId4" cstate="print"/>
            <a:srcRect/>
            <a:stretch>
              <a:fillRect/>
            </a:stretch>
          </p:blipFill>
          <p:spPr bwMode="auto">
            <a:xfrm>
              <a:off x="1619672" y="3910236"/>
              <a:ext cx="2736304" cy="2736304"/>
            </a:xfrm>
            <a:prstGeom prst="rect">
              <a:avLst/>
            </a:prstGeom>
            <a:noFill/>
            <a:ln>
              <a:solidFill>
                <a:schemeClr val="tx1"/>
              </a:solidFill>
            </a:ln>
          </p:spPr>
        </p:pic>
        <p:pic>
          <p:nvPicPr>
            <p:cNvPr id="128" name="Picture 7"/>
            <p:cNvPicPr>
              <a:picLocks noChangeAspect="1" noChangeArrowheads="1"/>
            </p:cNvPicPr>
            <p:nvPr/>
          </p:nvPicPr>
          <p:blipFill>
            <a:blip r:embed="rId5" cstate="print"/>
            <a:srcRect l="3835" t="72883" r="45372" b="3675"/>
            <a:stretch>
              <a:fillRect/>
            </a:stretch>
          </p:blipFill>
          <p:spPr bwMode="auto">
            <a:xfrm>
              <a:off x="323528" y="188640"/>
              <a:ext cx="4824536" cy="1346382"/>
            </a:xfrm>
            <a:prstGeom prst="rect">
              <a:avLst/>
            </a:prstGeom>
            <a:noFill/>
            <a:ln w="9525">
              <a:noFill/>
              <a:miter lim="800000"/>
              <a:headEnd/>
              <a:tailEnd/>
            </a:ln>
          </p:spPr>
        </p:pic>
      </p:grpSp>
      <p:sp>
        <p:nvSpPr>
          <p:cNvPr id="135" name="Title 1"/>
          <p:cNvSpPr txBox="1">
            <a:spLocks/>
          </p:cNvSpPr>
          <p:nvPr/>
        </p:nvSpPr>
        <p:spPr>
          <a:xfrm>
            <a:off x="-248072" y="2426965"/>
            <a:ext cx="7772400" cy="136207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Infrastructure</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35"/>
                                        </p:tgtEl>
                                      </p:cBhvr>
                                    </p:animEffect>
                                    <p:set>
                                      <p:cBhvr>
                                        <p:cTn id="7" dur="1" fill="hold">
                                          <p:stCondLst>
                                            <p:cond delay="499"/>
                                          </p:stCondLst>
                                        </p:cTn>
                                        <p:tgtEl>
                                          <p:spTgt spid="1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5" presetClass="path" presetSubtype="0" accel="50000" decel="50000" fill="hold" nodeType="clickEffect">
                                  <p:stCondLst>
                                    <p:cond delay="0"/>
                                  </p:stCondLst>
                                  <p:childTnLst>
                                    <p:animMotion origin="layout" path="M 0.06285 0 L 1 0 " pathEditMode="relative" rAng="0" ptsTypes="AA">
                                      <p:cBhvr>
                                        <p:cTn id="35" dur="500" fill="hold"/>
                                        <p:tgtEl>
                                          <p:spTgt spid="112"/>
                                        </p:tgtEl>
                                        <p:attrNameLst>
                                          <p:attrName>ppt_x</p:attrName>
                                          <p:attrName>ppt_y</p:attrName>
                                        </p:attrNameLst>
                                      </p:cBhvr>
                                      <p:rCtr x="469" y="0"/>
                                    </p:animMotion>
                                  </p:childTnLst>
                                </p:cTn>
                              </p:par>
                            </p:childTnLst>
                          </p:cTn>
                        </p:par>
                      </p:childTnLst>
                    </p:cTn>
                  </p:par>
                  <p:par>
                    <p:cTn id="36" fill="hold">
                      <p:stCondLst>
                        <p:cond delay="indefinite"/>
                      </p:stCondLst>
                      <p:childTnLst>
                        <p:par>
                          <p:cTn id="37" fill="hold">
                            <p:stCondLst>
                              <p:cond delay="0"/>
                            </p:stCondLst>
                            <p:childTnLst>
                              <p:par>
                                <p:cTn id="38" presetID="63" presetClass="path" presetSubtype="0" accel="50000" decel="50000" fill="hold" nodeType="clickEffect">
                                  <p:stCondLst>
                                    <p:cond delay="0"/>
                                  </p:stCondLst>
                                  <p:childTnLst>
                                    <p:animMotion origin="layout" path="M 1 0 L -0.00017 0 " pathEditMode="relative" rAng="0" ptsTypes="AA">
                                      <p:cBhvr>
                                        <p:cTn id="39" dur="500" fill="hold"/>
                                        <p:tgtEl>
                                          <p:spTgt spid="112"/>
                                        </p:tgtEl>
                                        <p:attrNameLst>
                                          <p:attrName>ppt_x</p:attrName>
                                          <p:attrName>ppt_y</p:attrName>
                                        </p:attrNameLst>
                                      </p:cBhvr>
                                      <p:rCtr x="-500" y="0"/>
                                    </p:animMotion>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7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6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Daily (or Nightly) Update</a:t>
            </a:r>
            <a:br>
              <a:rPr lang="en-GB" dirty="0" smtClean="0"/>
            </a:br>
            <a:endParaRPr lang="en-GB" dirty="0"/>
          </a:p>
        </p:txBody>
      </p:sp>
      <p:pic>
        <p:nvPicPr>
          <p:cNvPr id="4" name="Picture 2"/>
          <p:cNvPicPr>
            <a:picLocks noChangeAspect="1" noChangeArrowheads="1"/>
          </p:cNvPicPr>
          <p:nvPr/>
        </p:nvPicPr>
        <p:blipFill>
          <a:blip r:embed="rId2" cstate="print"/>
          <a:srcRect l="12201" t="58687" r="27950" b="8195"/>
          <a:stretch>
            <a:fillRect/>
          </a:stretch>
        </p:blipFill>
        <p:spPr bwMode="auto">
          <a:xfrm>
            <a:off x="1979711" y="4437112"/>
            <a:ext cx="5472609" cy="2422618"/>
          </a:xfrm>
          <a:prstGeom prst="rect">
            <a:avLst/>
          </a:prstGeom>
          <a:noFill/>
          <a:ln w="9525">
            <a:solidFill>
              <a:schemeClr val="tx1"/>
            </a:solidFill>
            <a:miter lim="800000"/>
            <a:headEnd/>
            <a:tailEnd/>
          </a:ln>
        </p:spPr>
      </p:pic>
      <p:sp>
        <p:nvSpPr>
          <p:cNvPr id="5" name="Oval 4"/>
          <p:cNvSpPr/>
          <p:nvPr/>
        </p:nvSpPr>
        <p:spPr>
          <a:xfrm>
            <a:off x="2123728" y="6256562"/>
            <a:ext cx="2736304" cy="2784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107301" y="1412776"/>
            <a:ext cx="280831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Make backup + </a:t>
            </a:r>
          </a:p>
          <a:p>
            <a:pPr algn="ctr"/>
            <a:r>
              <a:rPr lang="en-GB" sz="1600" dirty="0" smtClean="0"/>
              <a:t>Update raw </a:t>
            </a:r>
            <a:r>
              <a:rPr lang="en-GB" sz="1600" dirty="0" err="1" smtClean="0"/>
              <a:t>OSM</a:t>
            </a:r>
            <a:r>
              <a:rPr lang="en-GB" sz="1600" dirty="0" smtClean="0"/>
              <a:t> data</a:t>
            </a:r>
            <a:endParaRPr lang="en-GB" sz="1600" dirty="0"/>
          </a:p>
        </p:txBody>
      </p:sp>
      <p:sp>
        <p:nvSpPr>
          <p:cNvPr id="7" name="Rectangle 6"/>
          <p:cNvSpPr/>
          <p:nvPr/>
        </p:nvSpPr>
        <p:spPr>
          <a:xfrm>
            <a:off x="3107301" y="3429000"/>
            <a:ext cx="280831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Transfer back processed data + Update </a:t>
            </a:r>
            <a:r>
              <a:rPr lang="en-GB" sz="1600" dirty="0" err="1" smtClean="0"/>
              <a:t>OSMGB</a:t>
            </a:r>
            <a:r>
              <a:rPr lang="en-GB" sz="1600" dirty="0" smtClean="0"/>
              <a:t> data</a:t>
            </a:r>
          </a:p>
        </p:txBody>
      </p:sp>
      <p:sp>
        <p:nvSpPr>
          <p:cNvPr id="8" name="Rectangle 7"/>
          <p:cNvSpPr/>
          <p:nvPr/>
        </p:nvSpPr>
        <p:spPr>
          <a:xfrm>
            <a:off x="3107301" y="2420888"/>
            <a:ext cx="280831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Transfer </a:t>
            </a:r>
            <a:r>
              <a:rPr lang="en-GB" sz="1600" b="1" i="1" dirty="0" smtClean="0"/>
              <a:t>selected</a:t>
            </a:r>
            <a:r>
              <a:rPr lang="en-GB" sz="1600" dirty="0" smtClean="0"/>
              <a:t> data + Process</a:t>
            </a:r>
          </a:p>
        </p:txBody>
      </p:sp>
      <p:sp>
        <p:nvSpPr>
          <p:cNvPr id="9" name="TextBox 8"/>
          <p:cNvSpPr txBox="1"/>
          <p:nvPr/>
        </p:nvSpPr>
        <p:spPr>
          <a:xfrm>
            <a:off x="6131637" y="1484784"/>
            <a:ext cx="1285352" cy="523220"/>
          </a:xfrm>
          <a:prstGeom prst="rect">
            <a:avLst/>
          </a:prstGeom>
          <a:noFill/>
        </p:spPr>
        <p:txBody>
          <a:bodyPr wrap="none" rtlCol="0">
            <a:spAutoFit/>
          </a:bodyPr>
          <a:lstStyle/>
          <a:p>
            <a:r>
              <a:rPr lang="en-GB" sz="1400" dirty="0" smtClean="0"/>
              <a:t>Starts: 1:30 am</a:t>
            </a:r>
          </a:p>
          <a:p>
            <a:r>
              <a:rPr lang="en-GB" sz="1400" dirty="0" smtClean="0"/>
              <a:t>Lasts: 1 hour</a:t>
            </a:r>
            <a:endParaRPr lang="en-GB" sz="1400" dirty="0"/>
          </a:p>
        </p:txBody>
      </p:sp>
      <p:sp>
        <p:nvSpPr>
          <p:cNvPr id="10" name="TextBox 9"/>
          <p:cNvSpPr txBox="1"/>
          <p:nvPr/>
        </p:nvSpPr>
        <p:spPr>
          <a:xfrm>
            <a:off x="6131637" y="2473732"/>
            <a:ext cx="1248675" cy="523220"/>
          </a:xfrm>
          <a:prstGeom prst="rect">
            <a:avLst/>
          </a:prstGeom>
          <a:noFill/>
        </p:spPr>
        <p:txBody>
          <a:bodyPr wrap="none" rtlCol="0">
            <a:spAutoFit/>
          </a:bodyPr>
          <a:lstStyle/>
          <a:p>
            <a:r>
              <a:rPr lang="en-GB" sz="1400" dirty="0" smtClean="0"/>
              <a:t>Starts: 3 am</a:t>
            </a:r>
          </a:p>
          <a:p>
            <a:r>
              <a:rPr lang="en-GB" sz="1400" dirty="0" smtClean="0"/>
              <a:t>Lasts: 1.5 hour</a:t>
            </a:r>
            <a:endParaRPr lang="en-GB" sz="1400" dirty="0"/>
          </a:p>
        </p:txBody>
      </p:sp>
      <p:cxnSp>
        <p:nvCxnSpPr>
          <p:cNvPr id="11" name="Straight Arrow Connector 10"/>
          <p:cNvCxnSpPr>
            <a:stCxn id="6" idx="2"/>
            <a:endCxn id="8" idx="0"/>
          </p:cNvCxnSpPr>
          <p:nvPr/>
        </p:nvCxnSpPr>
        <p:spPr>
          <a:xfrm>
            <a:off x="4511457" y="2060848"/>
            <a:ext cx="0" cy="3600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a:endCxn id="7" idx="0"/>
          </p:cNvCxnSpPr>
          <p:nvPr/>
        </p:nvCxnSpPr>
        <p:spPr>
          <a:xfrm>
            <a:off x="4511457" y="3068960"/>
            <a:ext cx="0" cy="3600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31637" y="3501008"/>
            <a:ext cx="1136465" cy="523220"/>
          </a:xfrm>
          <a:prstGeom prst="rect">
            <a:avLst/>
          </a:prstGeom>
          <a:noFill/>
        </p:spPr>
        <p:txBody>
          <a:bodyPr wrap="none" rtlCol="0">
            <a:spAutoFit/>
          </a:bodyPr>
          <a:lstStyle/>
          <a:p>
            <a:r>
              <a:rPr lang="en-GB" sz="1400" dirty="0" smtClean="0"/>
              <a:t>Starts: 5 am</a:t>
            </a:r>
          </a:p>
          <a:p>
            <a:r>
              <a:rPr lang="en-GB" sz="1400" dirty="0" smtClean="0"/>
              <a:t>Lasts: 10 min</a:t>
            </a:r>
            <a:endParaRPr lang="en-GB" sz="1400" dirty="0"/>
          </a:p>
        </p:txBody>
      </p:sp>
      <p:sp>
        <p:nvSpPr>
          <p:cNvPr id="14" name="TextBox 13"/>
          <p:cNvSpPr txBox="1"/>
          <p:nvPr/>
        </p:nvSpPr>
        <p:spPr>
          <a:xfrm>
            <a:off x="2107152" y="1537047"/>
            <a:ext cx="784125" cy="307777"/>
          </a:xfrm>
          <a:prstGeom prst="rect">
            <a:avLst/>
          </a:prstGeom>
          <a:noFill/>
        </p:spPr>
        <p:txBody>
          <a:bodyPr wrap="none" rtlCol="0">
            <a:spAutoFit/>
          </a:bodyPr>
          <a:lstStyle/>
          <a:p>
            <a:r>
              <a:rPr lang="en-GB" sz="1400" dirty="0" smtClean="0"/>
              <a:t>Server 3</a:t>
            </a:r>
            <a:endParaRPr lang="en-GB" sz="1400" dirty="0"/>
          </a:p>
        </p:txBody>
      </p:sp>
      <p:sp>
        <p:nvSpPr>
          <p:cNvPr id="15" name="TextBox 14"/>
          <p:cNvSpPr txBox="1"/>
          <p:nvPr/>
        </p:nvSpPr>
        <p:spPr>
          <a:xfrm>
            <a:off x="2099189" y="2545159"/>
            <a:ext cx="965264" cy="307777"/>
          </a:xfrm>
          <a:prstGeom prst="rect">
            <a:avLst/>
          </a:prstGeom>
          <a:noFill/>
        </p:spPr>
        <p:txBody>
          <a:bodyPr wrap="none" rtlCol="0">
            <a:spAutoFit/>
          </a:bodyPr>
          <a:lstStyle/>
          <a:p>
            <a:r>
              <a:rPr lang="en-GB" sz="1400" dirty="0" smtClean="0"/>
              <a:t>Server 1+3</a:t>
            </a:r>
            <a:endParaRPr lang="en-GB" sz="1400" dirty="0"/>
          </a:p>
        </p:txBody>
      </p:sp>
      <p:sp>
        <p:nvSpPr>
          <p:cNvPr id="16" name="TextBox 15"/>
          <p:cNvSpPr txBox="1"/>
          <p:nvPr/>
        </p:nvSpPr>
        <p:spPr>
          <a:xfrm>
            <a:off x="2099189" y="3573016"/>
            <a:ext cx="965264" cy="307777"/>
          </a:xfrm>
          <a:prstGeom prst="rect">
            <a:avLst/>
          </a:prstGeom>
          <a:noFill/>
        </p:spPr>
        <p:txBody>
          <a:bodyPr wrap="none" rtlCol="0">
            <a:spAutoFit/>
          </a:bodyPr>
          <a:lstStyle/>
          <a:p>
            <a:r>
              <a:rPr lang="en-GB" sz="1400" dirty="0" smtClean="0"/>
              <a:t>Server 1+3</a:t>
            </a:r>
            <a:endParaRPr lang="en-GB" sz="1400"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Optimized Update</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Apply changes-only updates from OSM Replication </a:t>
            </a:r>
            <a:r>
              <a:rPr lang="en-GB" dirty="0" smtClean="0">
                <a:hlinkClick r:id="rId2"/>
              </a:rPr>
              <a:t>Website</a:t>
            </a:r>
            <a:r>
              <a:rPr lang="en-GB" dirty="0" smtClean="0"/>
              <a:t> (daily)</a:t>
            </a:r>
          </a:p>
          <a:p>
            <a:pPr lvl="1"/>
            <a:r>
              <a:rPr lang="en-GB" dirty="0" smtClean="0"/>
              <a:t>Saves about 2hours daily</a:t>
            </a:r>
          </a:p>
          <a:p>
            <a:endParaRPr lang="en-GB" dirty="0" smtClean="0"/>
          </a:p>
          <a:p>
            <a:r>
              <a:rPr lang="en-GB" dirty="0" smtClean="0"/>
              <a:t>Apply rules/fixes on “selected” features instead of processing all OSM.</a:t>
            </a:r>
          </a:p>
          <a:p>
            <a:pPr lvl="1"/>
            <a:r>
              <a:rPr lang="en-GB" dirty="0" smtClean="0"/>
              <a:t>All the buggy features from yesterday</a:t>
            </a:r>
          </a:p>
          <a:p>
            <a:pPr lvl="2"/>
            <a:r>
              <a:rPr lang="en-GB" dirty="0" smtClean="0"/>
              <a:t>And all features in their proximity (currently 20m)</a:t>
            </a:r>
          </a:p>
          <a:p>
            <a:pPr lvl="1"/>
            <a:r>
              <a:rPr lang="en-GB" dirty="0" smtClean="0"/>
              <a:t>Newly added/changed features</a:t>
            </a:r>
          </a:p>
          <a:p>
            <a:pPr lvl="2"/>
            <a:r>
              <a:rPr lang="en-GB" dirty="0" smtClean="0"/>
              <a:t>And all features in their proximity (currently 20m)</a:t>
            </a:r>
          </a:p>
          <a:p>
            <a:pPr lvl="1"/>
            <a:r>
              <a:rPr lang="en-GB" dirty="0" smtClean="0"/>
              <a:t>Saved time depends on rule-base (currently saving 2 days for each processing round)</a:t>
            </a:r>
          </a:p>
          <a:p>
            <a:pPr lvl="2"/>
            <a:endParaRPr lang="en-GB" dirty="0" smtClean="0"/>
          </a:p>
          <a:p>
            <a:endParaRPr lang="en-GB" dirty="0" smtClean="0"/>
          </a:p>
          <a:p>
            <a:pPr lvl="1"/>
            <a:endParaRPr lang="en-GB"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3004" y="3861048"/>
            <a:ext cx="9144000" cy="22322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0" y="1484784"/>
            <a:ext cx="9144000" cy="316835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p:cNvSpPr/>
          <p:nvPr/>
        </p:nvSpPr>
        <p:spPr>
          <a:xfrm>
            <a:off x="2680078" y="764704"/>
            <a:ext cx="936104"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Start</a:t>
            </a:r>
            <a:endParaRPr lang="en-GB" dirty="0"/>
          </a:p>
        </p:txBody>
      </p:sp>
      <p:sp>
        <p:nvSpPr>
          <p:cNvPr id="5" name="TextBox 4"/>
          <p:cNvSpPr txBox="1"/>
          <p:nvPr/>
        </p:nvSpPr>
        <p:spPr>
          <a:xfrm>
            <a:off x="6732240" y="0"/>
            <a:ext cx="2382832" cy="369332"/>
          </a:xfrm>
          <a:prstGeom prst="rect">
            <a:avLst/>
          </a:prstGeom>
          <a:noFill/>
        </p:spPr>
        <p:txBody>
          <a:bodyPr wrap="none" rtlCol="0">
            <a:spAutoFit/>
          </a:bodyPr>
          <a:lstStyle/>
          <a:p>
            <a:r>
              <a:rPr lang="en-GB" b="1" dirty="0" smtClean="0"/>
              <a:t>Data Update Workflow</a:t>
            </a:r>
            <a:endParaRPr lang="en-GB" b="1" dirty="0"/>
          </a:p>
        </p:txBody>
      </p:sp>
      <p:sp>
        <p:nvSpPr>
          <p:cNvPr id="16" name="Flowchart: Magnetic Disk 15"/>
          <p:cNvSpPr/>
          <p:nvPr/>
        </p:nvSpPr>
        <p:spPr>
          <a:xfrm>
            <a:off x="5004048" y="2996952"/>
            <a:ext cx="1008112" cy="5760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err="1" smtClean="0"/>
              <a:t>PostGIS</a:t>
            </a:r>
            <a:endParaRPr lang="en-GB" sz="1000" dirty="0"/>
          </a:p>
        </p:txBody>
      </p:sp>
      <p:sp>
        <p:nvSpPr>
          <p:cNvPr id="17" name="Flowchart: Magnetic Disk 16"/>
          <p:cNvSpPr/>
          <p:nvPr/>
        </p:nvSpPr>
        <p:spPr>
          <a:xfrm>
            <a:off x="5076056" y="4869160"/>
            <a:ext cx="1008112" cy="5760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Oracle Spatial</a:t>
            </a:r>
            <a:endParaRPr lang="en-GB" sz="1000" dirty="0"/>
          </a:p>
        </p:txBody>
      </p:sp>
      <p:sp>
        <p:nvSpPr>
          <p:cNvPr id="19" name="Rounded Rectangle 18"/>
          <p:cNvSpPr/>
          <p:nvPr/>
        </p:nvSpPr>
        <p:spPr>
          <a:xfrm>
            <a:off x="2282002" y="5517232"/>
            <a:ext cx="1728192" cy="388915"/>
          </a:xfrm>
          <a:prstGeom prst="round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Radius Studio: Apply </a:t>
            </a:r>
          </a:p>
          <a:p>
            <a:pPr algn="ctr"/>
            <a:r>
              <a:rPr lang="en-GB" sz="1200" dirty="0" smtClean="0"/>
              <a:t>The rules</a:t>
            </a:r>
            <a:endParaRPr lang="en-GB" sz="1200" dirty="0"/>
          </a:p>
        </p:txBody>
      </p:sp>
      <p:sp>
        <p:nvSpPr>
          <p:cNvPr id="20" name="Flowchart: Magnetic Disk 19"/>
          <p:cNvSpPr/>
          <p:nvPr/>
        </p:nvSpPr>
        <p:spPr>
          <a:xfrm>
            <a:off x="539552" y="692696"/>
            <a:ext cx="1008112" cy="5760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err="1" smtClean="0"/>
              <a:t>OSM</a:t>
            </a:r>
            <a:r>
              <a:rPr lang="en-GB" sz="1200" dirty="0" smtClean="0"/>
              <a:t> Update</a:t>
            </a:r>
            <a:endParaRPr lang="en-GB" sz="1200" dirty="0"/>
          </a:p>
        </p:txBody>
      </p:sp>
      <p:cxnSp>
        <p:nvCxnSpPr>
          <p:cNvPr id="35" name="Elbow Connector 34"/>
          <p:cNvCxnSpPr>
            <a:stCxn id="21" idx="2"/>
            <a:endCxn id="67" idx="0"/>
          </p:cNvCxnSpPr>
          <p:nvPr/>
        </p:nvCxnSpPr>
        <p:spPr>
          <a:xfrm rot="5400000">
            <a:off x="2969700" y="3681028"/>
            <a:ext cx="360040" cy="12700"/>
          </a:xfrm>
          <a:prstGeom prst="bentConnector3">
            <a:avLst>
              <a:gd name="adj1" fmla="val 50000"/>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4" idx="4"/>
            <a:endCxn id="122" idx="0"/>
          </p:cNvCxnSpPr>
          <p:nvPr/>
        </p:nvCxnSpPr>
        <p:spPr>
          <a:xfrm rot="16200000" flipH="1">
            <a:off x="2896897" y="1447985"/>
            <a:ext cx="504056" cy="1590"/>
          </a:xfrm>
          <a:prstGeom prst="bentConnector3">
            <a:avLst>
              <a:gd name="adj1" fmla="val 50000"/>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19" idx="3"/>
            <a:endCxn id="63" idx="1"/>
          </p:cNvCxnSpPr>
          <p:nvPr/>
        </p:nvCxnSpPr>
        <p:spPr>
          <a:xfrm flipV="1">
            <a:off x="4010194" y="5706877"/>
            <a:ext cx="2362006" cy="4813"/>
          </a:xfrm>
          <a:prstGeom prst="bentConnector3">
            <a:avLst>
              <a:gd name="adj1" fmla="val 50000"/>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8100392" y="6309320"/>
            <a:ext cx="936104"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End</a:t>
            </a:r>
            <a:endParaRPr lang="en-GB" dirty="0"/>
          </a:p>
        </p:txBody>
      </p:sp>
      <p:cxnSp>
        <p:nvCxnSpPr>
          <p:cNvPr id="129" name="Elbow Connector 40"/>
          <p:cNvCxnSpPr>
            <a:stCxn id="63" idx="3"/>
            <a:endCxn id="128" idx="0"/>
          </p:cNvCxnSpPr>
          <p:nvPr/>
        </p:nvCxnSpPr>
        <p:spPr>
          <a:xfrm>
            <a:off x="7884368" y="5706877"/>
            <a:ext cx="684076" cy="602443"/>
          </a:xfrm>
          <a:prstGeom prst="bentConnector2">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7811712" y="1484784"/>
            <a:ext cx="1332288" cy="369332"/>
          </a:xfrm>
          <a:prstGeom prst="rect">
            <a:avLst/>
          </a:prstGeom>
          <a:noFill/>
        </p:spPr>
        <p:txBody>
          <a:bodyPr wrap="none" rtlCol="0">
            <a:spAutoFit/>
          </a:bodyPr>
          <a:lstStyle/>
          <a:p>
            <a:r>
              <a:rPr lang="en-GB" dirty="0" smtClean="0"/>
              <a:t>Linux Server</a:t>
            </a:r>
            <a:endParaRPr lang="en-GB" dirty="0"/>
          </a:p>
        </p:txBody>
      </p:sp>
      <p:sp>
        <p:nvSpPr>
          <p:cNvPr id="153" name="TextBox 152"/>
          <p:cNvSpPr txBox="1"/>
          <p:nvPr/>
        </p:nvSpPr>
        <p:spPr>
          <a:xfrm>
            <a:off x="7452320" y="4653136"/>
            <a:ext cx="1714059" cy="369332"/>
          </a:xfrm>
          <a:prstGeom prst="rect">
            <a:avLst/>
          </a:prstGeom>
          <a:noFill/>
        </p:spPr>
        <p:txBody>
          <a:bodyPr wrap="none" rtlCol="0">
            <a:spAutoFit/>
          </a:bodyPr>
          <a:lstStyle/>
          <a:p>
            <a:r>
              <a:rPr lang="en-GB" dirty="0" smtClean="0"/>
              <a:t>Windows Server</a:t>
            </a:r>
            <a:endParaRPr lang="en-GB" dirty="0"/>
          </a:p>
        </p:txBody>
      </p:sp>
      <p:cxnSp>
        <p:nvCxnSpPr>
          <p:cNvPr id="69" name="Elbow Connector 68"/>
          <p:cNvCxnSpPr>
            <a:stCxn id="67" idx="2"/>
            <a:endCxn id="19" idx="0"/>
          </p:cNvCxnSpPr>
          <p:nvPr/>
        </p:nvCxnSpPr>
        <p:spPr>
          <a:xfrm rot="5400000">
            <a:off x="2535841" y="4903353"/>
            <a:ext cx="1224136" cy="3622"/>
          </a:xfrm>
          <a:prstGeom prst="bentConnector3">
            <a:avLst>
              <a:gd name="adj1" fmla="val 50000"/>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168" idx="2"/>
            <a:endCxn id="21" idx="0"/>
          </p:cNvCxnSpPr>
          <p:nvPr/>
        </p:nvCxnSpPr>
        <p:spPr>
          <a:xfrm rot="5400000">
            <a:off x="2933696" y="2924944"/>
            <a:ext cx="432048" cy="12700"/>
          </a:xfrm>
          <a:prstGeom prst="bentConnector3">
            <a:avLst>
              <a:gd name="adj1" fmla="val 50000"/>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24" name="Elbow Connector 40"/>
          <p:cNvCxnSpPr>
            <a:stCxn id="122" idx="2"/>
            <a:endCxn id="168" idx="0"/>
          </p:cNvCxnSpPr>
          <p:nvPr/>
        </p:nvCxnSpPr>
        <p:spPr>
          <a:xfrm rot="5400000">
            <a:off x="3005704" y="2204864"/>
            <a:ext cx="288032" cy="12700"/>
          </a:xfrm>
          <a:prstGeom prst="bentConnector3">
            <a:avLst>
              <a:gd name="adj1" fmla="val 50000"/>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3" name="Freeform 172"/>
          <p:cNvSpPr/>
          <p:nvPr/>
        </p:nvSpPr>
        <p:spPr>
          <a:xfrm>
            <a:off x="941651" y="1268760"/>
            <a:ext cx="4062398" cy="2289805"/>
          </a:xfrm>
          <a:custGeom>
            <a:avLst/>
            <a:gdLst>
              <a:gd name="connsiteX0" fmla="*/ 105878 w 1819174"/>
              <a:gd name="connsiteY0" fmla="*/ 0 h 3888606"/>
              <a:gd name="connsiteX1" fmla="*/ 1501541 w 1819174"/>
              <a:gd name="connsiteY1" fmla="*/ 673769 h 3888606"/>
              <a:gd name="connsiteX2" fmla="*/ 1617044 w 1819174"/>
              <a:gd name="connsiteY2" fmla="*/ 2868329 h 3888606"/>
              <a:gd name="connsiteX3" fmla="*/ 288758 w 1819174"/>
              <a:gd name="connsiteY3" fmla="*/ 3551722 h 3888606"/>
              <a:gd name="connsiteX4" fmla="*/ 0 w 1819174"/>
              <a:gd name="connsiteY4" fmla="*/ 3888606 h 3888606"/>
              <a:gd name="connsiteX0" fmla="*/ 105878 w 1892997"/>
              <a:gd name="connsiteY0" fmla="*/ 0 h 3888606"/>
              <a:gd name="connsiteX1" fmla="*/ 1501541 w 1892997"/>
              <a:gd name="connsiteY1" fmla="*/ 673769 h 3888606"/>
              <a:gd name="connsiteX2" fmla="*/ 1690867 w 1892997"/>
              <a:gd name="connsiteY2" fmla="*/ 2963358 h 3888606"/>
              <a:gd name="connsiteX3" fmla="*/ 288758 w 1892997"/>
              <a:gd name="connsiteY3" fmla="*/ 3551722 h 3888606"/>
              <a:gd name="connsiteX4" fmla="*/ 0 w 1892997"/>
              <a:gd name="connsiteY4" fmla="*/ 3888606 h 3888606"/>
              <a:gd name="connsiteX0" fmla="*/ 105878 w 1851334"/>
              <a:gd name="connsiteY0" fmla="*/ 0 h 3888606"/>
              <a:gd name="connsiteX1" fmla="*/ 1501541 w 1851334"/>
              <a:gd name="connsiteY1" fmla="*/ 673769 h 3888606"/>
              <a:gd name="connsiteX2" fmla="*/ 1690867 w 1851334"/>
              <a:gd name="connsiteY2" fmla="*/ 2963358 h 3888606"/>
              <a:gd name="connsiteX3" fmla="*/ 538739 w 1851334"/>
              <a:gd name="connsiteY3" fmla="*/ 3539422 h 3888606"/>
              <a:gd name="connsiteX4" fmla="*/ 0 w 1851334"/>
              <a:gd name="connsiteY4" fmla="*/ 3888606 h 3888606"/>
              <a:gd name="connsiteX0" fmla="*/ 105878 w 1779326"/>
              <a:gd name="connsiteY0" fmla="*/ 0 h 3888606"/>
              <a:gd name="connsiteX1" fmla="*/ 1501541 w 1779326"/>
              <a:gd name="connsiteY1" fmla="*/ 673769 h 3888606"/>
              <a:gd name="connsiteX2" fmla="*/ 1618859 w 1779326"/>
              <a:gd name="connsiteY2" fmla="*/ 2963358 h 3888606"/>
              <a:gd name="connsiteX3" fmla="*/ 538739 w 1779326"/>
              <a:gd name="connsiteY3" fmla="*/ 3539422 h 3888606"/>
              <a:gd name="connsiteX4" fmla="*/ 0 w 1779326"/>
              <a:gd name="connsiteY4" fmla="*/ 3888606 h 3888606"/>
              <a:gd name="connsiteX0" fmla="*/ 1223323 w 2896771"/>
              <a:gd name="connsiteY0" fmla="*/ 0 h 3899462"/>
              <a:gd name="connsiteX1" fmla="*/ 2618986 w 2896771"/>
              <a:gd name="connsiteY1" fmla="*/ 673769 h 3899462"/>
              <a:gd name="connsiteX2" fmla="*/ 2736304 w 2896771"/>
              <a:gd name="connsiteY2" fmla="*/ 2963358 h 3899462"/>
              <a:gd name="connsiteX3" fmla="*/ 1656184 w 2896771"/>
              <a:gd name="connsiteY3" fmla="*/ 3539422 h 3899462"/>
              <a:gd name="connsiteX4" fmla="*/ 0 w 2896771"/>
              <a:gd name="connsiteY4" fmla="*/ 3899462 h 3899462"/>
              <a:gd name="connsiteX0" fmla="*/ 1319333 w 3208805"/>
              <a:gd name="connsiteY0" fmla="*/ 0 h 3899462"/>
              <a:gd name="connsiteX1" fmla="*/ 2714996 w 3208805"/>
              <a:gd name="connsiteY1" fmla="*/ 673769 h 3899462"/>
              <a:gd name="connsiteX2" fmla="*/ 2832314 w 3208805"/>
              <a:gd name="connsiteY2" fmla="*/ 2963358 h 3899462"/>
              <a:gd name="connsiteX3" fmla="*/ 456051 w 3208805"/>
              <a:gd name="connsiteY3" fmla="*/ 3539422 h 3899462"/>
              <a:gd name="connsiteX4" fmla="*/ 96010 w 3208805"/>
              <a:gd name="connsiteY4" fmla="*/ 3899462 h 3899462"/>
              <a:gd name="connsiteX0" fmla="*/ 1295330 w 3040787"/>
              <a:gd name="connsiteY0" fmla="*/ 0 h 3899462"/>
              <a:gd name="connsiteX1" fmla="*/ 2690993 w 3040787"/>
              <a:gd name="connsiteY1" fmla="*/ 673769 h 3899462"/>
              <a:gd name="connsiteX2" fmla="*/ 2664296 w 3040787"/>
              <a:gd name="connsiteY2" fmla="*/ 3035366 h 3899462"/>
              <a:gd name="connsiteX3" fmla="*/ 432048 w 3040787"/>
              <a:gd name="connsiteY3" fmla="*/ 3539422 h 3899462"/>
              <a:gd name="connsiteX4" fmla="*/ 72007 w 3040787"/>
              <a:gd name="connsiteY4" fmla="*/ 3899462 h 3899462"/>
              <a:gd name="connsiteX0" fmla="*/ 1295330 w 3012335"/>
              <a:gd name="connsiteY0" fmla="*/ 0 h 3899462"/>
              <a:gd name="connsiteX1" fmla="*/ 2520280 w 3012335"/>
              <a:gd name="connsiteY1" fmla="*/ 659102 h 3899462"/>
              <a:gd name="connsiteX2" fmla="*/ 2664296 w 3012335"/>
              <a:gd name="connsiteY2" fmla="*/ 3035366 h 3899462"/>
              <a:gd name="connsiteX3" fmla="*/ 432048 w 3012335"/>
              <a:gd name="connsiteY3" fmla="*/ 3539422 h 3899462"/>
              <a:gd name="connsiteX4" fmla="*/ 72007 w 3012335"/>
              <a:gd name="connsiteY4" fmla="*/ 3899462 h 3899462"/>
              <a:gd name="connsiteX0" fmla="*/ 1295330 w 3042241"/>
              <a:gd name="connsiteY0" fmla="*/ 0 h 3899462"/>
              <a:gd name="connsiteX1" fmla="*/ 2520280 w 3042241"/>
              <a:gd name="connsiteY1" fmla="*/ 659102 h 3899462"/>
              <a:gd name="connsiteX2" fmla="*/ 2699717 w 3042241"/>
              <a:gd name="connsiteY2" fmla="*/ 2942423 h 3899462"/>
              <a:gd name="connsiteX3" fmla="*/ 2664296 w 3042241"/>
              <a:gd name="connsiteY3" fmla="*/ 3035366 h 3899462"/>
              <a:gd name="connsiteX4" fmla="*/ 432048 w 3042241"/>
              <a:gd name="connsiteY4" fmla="*/ 3539422 h 3899462"/>
              <a:gd name="connsiteX5" fmla="*/ 72007 w 3042241"/>
              <a:gd name="connsiteY5" fmla="*/ 3899462 h 3899462"/>
              <a:gd name="connsiteX0" fmla="*/ 1295330 w 3048339"/>
              <a:gd name="connsiteY0" fmla="*/ 0 h 3899462"/>
              <a:gd name="connsiteX1" fmla="*/ 2520280 w 3048339"/>
              <a:gd name="connsiteY1" fmla="*/ 659102 h 3899462"/>
              <a:gd name="connsiteX2" fmla="*/ 2736304 w 3048339"/>
              <a:gd name="connsiteY2" fmla="*/ 2099262 h 3899462"/>
              <a:gd name="connsiteX3" fmla="*/ 2664296 w 3048339"/>
              <a:gd name="connsiteY3" fmla="*/ 3035366 h 3899462"/>
              <a:gd name="connsiteX4" fmla="*/ 432048 w 3048339"/>
              <a:gd name="connsiteY4" fmla="*/ 3539422 h 3899462"/>
              <a:gd name="connsiteX5" fmla="*/ 72007 w 3048339"/>
              <a:gd name="connsiteY5" fmla="*/ 3899462 h 3899462"/>
              <a:gd name="connsiteX0" fmla="*/ 1295330 w 2760307"/>
              <a:gd name="connsiteY0" fmla="*/ 0 h 3899462"/>
              <a:gd name="connsiteX1" fmla="*/ 2520280 w 2760307"/>
              <a:gd name="connsiteY1" fmla="*/ 659102 h 3899462"/>
              <a:gd name="connsiteX2" fmla="*/ 2736304 w 2760307"/>
              <a:gd name="connsiteY2" fmla="*/ 2099262 h 3899462"/>
              <a:gd name="connsiteX3" fmla="*/ 2664296 w 2760307"/>
              <a:gd name="connsiteY3" fmla="*/ 3035366 h 3899462"/>
              <a:gd name="connsiteX4" fmla="*/ 432048 w 2760307"/>
              <a:gd name="connsiteY4" fmla="*/ 3539422 h 3899462"/>
              <a:gd name="connsiteX5" fmla="*/ 72007 w 2760307"/>
              <a:gd name="connsiteY5" fmla="*/ 3899462 h 3899462"/>
              <a:gd name="connsiteX0" fmla="*/ 1295330 w 2760307"/>
              <a:gd name="connsiteY0" fmla="*/ 0 h 3899462"/>
              <a:gd name="connsiteX1" fmla="*/ 2520280 w 2760307"/>
              <a:gd name="connsiteY1" fmla="*/ 659102 h 3899462"/>
              <a:gd name="connsiteX2" fmla="*/ 2736304 w 2760307"/>
              <a:gd name="connsiteY2" fmla="*/ 2099262 h 3899462"/>
              <a:gd name="connsiteX3" fmla="*/ 2664296 w 2760307"/>
              <a:gd name="connsiteY3" fmla="*/ 3035366 h 3899462"/>
              <a:gd name="connsiteX4" fmla="*/ 432048 w 2760307"/>
              <a:gd name="connsiteY4" fmla="*/ 3539422 h 3899462"/>
              <a:gd name="connsiteX5" fmla="*/ 72007 w 2760307"/>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3012335"/>
              <a:gd name="connsiteY0" fmla="*/ 0 h 3899462"/>
              <a:gd name="connsiteX1" fmla="*/ 2520280 w 3012335"/>
              <a:gd name="connsiteY1" fmla="*/ 659102 h 3899462"/>
              <a:gd name="connsiteX2" fmla="*/ 2664296 w 3012335"/>
              <a:gd name="connsiteY2" fmla="*/ 3035366 h 3899462"/>
              <a:gd name="connsiteX3" fmla="*/ 432048 w 3012335"/>
              <a:gd name="connsiteY3" fmla="*/ 3539422 h 3899462"/>
              <a:gd name="connsiteX4" fmla="*/ 72007 w 3012335"/>
              <a:gd name="connsiteY4" fmla="*/ 3899462 h 3899462"/>
              <a:gd name="connsiteX0" fmla="*/ 1283329 w 2928326"/>
              <a:gd name="connsiteY0" fmla="*/ 0 h 3899462"/>
              <a:gd name="connsiteX1" fmla="*/ 2508279 w 2928326"/>
              <a:gd name="connsiteY1" fmla="*/ 659102 h 3899462"/>
              <a:gd name="connsiteX2" fmla="*/ 2580287 w 2928326"/>
              <a:gd name="connsiteY2" fmla="*/ 3179382 h 3899462"/>
              <a:gd name="connsiteX3" fmla="*/ 420047 w 2928326"/>
              <a:gd name="connsiteY3" fmla="*/ 3539422 h 3899462"/>
              <a:gd name="connsiteX4" fmla="*/ 60006 w 2928326"/>
              <a:gd name="connsiteY4" fmla="*/ 3899462 h 3899462"/>
              <a:gd name="connsiteX0" fmla="*/ 1283329 w 2928325"/>
              <a:gd name="connsiteY0" fmla="*/ 0 h 3899462"/>
              <a:gd name="connsiteX1" fmla="*/ 2508279 w 2928325"/>
              <a:gd name="connsiteY1" fmla="*/ 659102 h 3899462"/>
              <a:gd name="connsiteX2" fmla="*/ 2580286 w 2928325"/>
              <a:gd name="connsiteY2" fmla="*/ 3107374 h 3899462"/>
              <a:gd name="connsiteX3" fmla="*/ 420047 w 2928325"/>
              <a:gd name="connsiteY3" fmla="*/ 3539422 h 3899462"/>
              <a:gd name="connsiteX4" fmla="*/ 60006 w 2928325"/>
              <a:gd name="connsiteY4" fmla="*/ 3899462 h 3899462"/>
              <a:gd name="connsiteX0" fmla="*/ 1223323 w 2856317"/>
              <a:gd name="connsiteY0" fmla="*/ 0 h 3899462"/>
              <a:gd name="connsiteX1" fmla="*/ 2448273 w 2856317"/>
              <a:gd name="connsiteY1" fmla="*/ 659102 h 3899462"/>
              <a:gd name="connsiteX2" fmla="*/ 2520280 w 2856317"/>
              <a:gd name="connsiteY2" fmla="*/ 3107374 h 3899462"/>
              <a:gd name="connsiteX3" fmla="*/ 432049 w 2856317"/>
              <a:gd name="connsiteY3" fmla="*/ 3395406 h 3899462"/>
              <a:gd name="connsiteX4" fmla="*/ 0 w 2856317"/>
              <a:gd name="connsiteY4" fmla="*/ 3899462 h 3899462"/>
              <a:gd name="connsiteX0" fmla="*/ 1428159 w 2856317"/>
              <a:gd name="connsiteY0" fmla="*/ 0 h 3791144"/>
              <a:gd name="connsiteX1" fmla="*/ 2448273 w 2856317"/>
              <a:gd name="connsiteY1" fmla="*/ 550784 h 3791144"/>
              <a:gd name="connsiteX2" fmla="*/ 2520280 w 2856317"/>
              <a:gd name="connsiteY2" fmla="*/ 2999056 h 3791144"/>
              <a:gd name="connsiteX3" fmla="*/ 432049 w 2856317"/>
              <a:gd name="connsiteY3" fmla="*/ 3287088 h 3791144"/>
              <a:gd name="connsiteX4" fmla="*/ 0 w 2856317"/>
              <a:gd name="connsiteY4" fmla="*/ 3791144 h 3791144"/>
              <a:gd name="connsiteX0" fmla="*/ 1389709 w 2817867"/>
              <a:gd name="connsiteY0" fmla="*/ 0 h 3966398"/>
              <a:gd name="connsiteX1" fmla="*/ 2409823 w 2817867"/>
              <a:gd name="connsiteY1" fmla="*/ 550784 h 3966398"/>
              <a:gd name="connsiteX2" fmla="*/ 2481830 w 2817867"/>
              <a:gd name="connsiteY2" fmla="*/ 2999056 h 3966398"/>
              <a:gd name="connsiteX3" fmla="*/ 393599 w 2817867"/>
              <a:gd name="connsiteY3" fmla="*/ 3287088 h 3966398"/>
              <a:gd name="connsiteX4" fmla="*/ 120235 w 2817867"/>
              <a:gd name="connsiteY4" fmla="*/ 3966398 h 3966398"/>
              <a:gd name="connsiteX0" fmla="*/ 4880762 w 5452662"/>
              <a:gd name="connsiteY0" fmla="*/ 0 h 4907112"/>
              <a:gd name="connsiteX1" fmla="*/ 2409823 w 5452662"/>
              <a:gd name="connsiteY1" fmla="*/ 1491498 h 4907112"/>
              <a:gd name="connsiteX2" fmla="*/ 2481830 w 5452662"/>
              <a:gd name="connsiteY2" fmla="*/ 3939770 h 4907112"/>
              <a:gd name="connsiteX3" fmla="*/ 393599 w 5452662"/>
              <a:gd name="connsiteY3" fmla="*/ 4227802 h 4907112"/>
              <a:gd name="connsiteX4" fmla="*/ 120235 w 5452662"/>
              <a:gd name="connsiteY4" fmla="*/ 4907112 h 4907112"/>
              <a:gd name="connsiteX0" fmla="*/ 4880762 w 4880762"/>
              <a:gd name="connsiteY0" fmla="*/ 36617 h 4943729"/>
              <a:gd name="connsiteX1" fmla="*/ 2409823 w 4880762"/>
              <a:gd name="connsiteY1" fmla="*/ 1528115 h 4943729"/>
              <a:gd name="connsiteX2" fmla="*/ 2481830 w 4880762"/>
              <a:gd name="connsiteY2" fmla="*/ 3976387 h 4943729"/>
              <a:gd name="connsiteX3" fmla="*/ 393599 w 4880762"/>
              <a:gd name="connsiteY3" fmla="*/ 4264419 h 4943729"/>
              <a:gd name="connsiteX4" fmla="*/ 120235 w 4880762"/>
              <a:gd name="connsiteY4" fmla="*/ 4943729 h 4943729"/>
              <a:gd name="connsiteX0" fmla="*/ 6070894 w 6070894"/>
              <a:gd name="connsiteY0" fmla="*/ 36617 h 4943729"/>
              <a:gd name="connsiteX1" fmla="*/ 2409823 w 6070894"/>
              <a:gd name="connsiteY1" fmla="*/ 1528115 h 4943729"/>
              <a:gd name="connsiteX2" fmla="*/ 2481830 w 6070894"/>
              <a:gd name="connsiteY2" fmla="*/ 3976387 h 4943729"/>
              <a:gd name="connsiteX3" fmla="*/ 393599 w 6070894"/>
              <a:gd name="connsiteY3" fmla="*/ 4264419 h 4943729"/>
              <a:gd name="connsiteX4" fmla="*/ 120235 w 6070894"/>
              <a:gd name="connsiteY4" fmla="*/ 4943729 h 4943729"/>
              <a:gd name="connsiteX0" fmla="*/ 6070894 w 6070894"/>
              <a:gd name="connsiteY0" fmla="*/ 36617 h 4943729"/>
              <a:gd name="connsiteX1" fmla="*/ 2897209 w 6070894"/>
              <a:gd name="connsiteY1" fmla="*/ 912887 h 4943729"/>
              <a:gd name="connsiteX2" fmla="*/ 2481830 w 6070894"/>
              <a:gd name="connsiteY2" fmla="*/ 3976387 h 4943729"/>
              <a:gd name="connsiteX3" fmla="*/ 393599 w 6070894"/>
              <a:gd name="connsiteY3" fmla="*/ 4264419 h 4943729"/>
              <a:gd name="connsiteX4" fmla="*/ 120235 w 6070894"/>
              <a:gd name="connsiteY4" fmla="*/ 4943729 h 4943729"/>
              <a:gd name="connsiteX0" fmla="*/ 6047558 w 6047558"/>
              <a:gd name="connsiteY0" fmla="*/ 36617 h 5064183"/>
              <a:gd name="connsiteX1" fmla="*/ 2873873 w 6047558"/>
              <a:gd name="connsiteY1" fmla="*/ 912887 h 5064183"/>
              <a:gd name="connsiteX2" fmla="*/ 2318478 w 6047558"/>
              <a:gd name="connsiteY2" fmla="*/ 4505594 h 5064183"/>
              <a:gd name="connsiteX3" fmla="*/ 370263 w 6047558"/>
              <a:gd name="connsiteY3" fmla="*/ 4264419 h 5064183"/>
              <a:gd name="connsiteX4" fmla="*/ 96899 w 6047558"/>
              <a:gd name="connsiteY4" fmla="*/ 4943729 h 5064183"/>
              <a:gd name="connsiteX0" fmla="*/ 5950659 w 5950659"/>
              <a:gd name="connsiteY0" fmla="*/ 36617 h 5118983"/>
              <a:gd name="connsiteX1" fmla="*/ 2776974 w 5950659"/>
              <a:gd name="connsiteY1" fmla="*/ 912887 h 5118983"/>
              <a:gd name="connsiteX2" fmla="*/ 2221579 w 5950659"/>
              <a:gd name="connsiteY2" fmla="*/ 4505594 h 5118983"/>
              <a:gd name="connsiteX3" fmla="*/ 476052 w 5950659"/>
              <a:gd name="connsiteY3" fmla="*/ 4593221 h 5118983"/>
              <a:gd name="connsiteX4" fmla="*/ 0 w 5950659"/>
              <a:gd name="connsiteY4" fmla="*/ 4943729 h 5118983"/>
              <a:gd name="connsiteX0" fmla="*/ 5950659 w 5950659"/>
              <a:gd name="connsiteY0" fmla="*/ 36617 h 5133587"/>
              <a:gd name="connsiteX1" fmla="*/ 2776974 w 5950659"/>
              <a:gd name="connsiteY1" fmla="*/ 912887 h 5133587"/>
              <a:gd name="connsiteX2" fmla="*/ 2221579 w 5950659"/>
              <a:gd name="connsiteY2" fmla="*/ 4505594 h 5133587"/>
              <a:gd name="connsiteX3" fmla="*/ 476052 w 5950659"/>
              <a:gd name="connsiteY3" fmla="*/ 4680848 h 5133587"/>
              <a:gd name="connsiteX4" fmla="*/ 0 w 5950659"/>
              <a:gd name="connsiteY4" fmla="*/ 4943729 h 5133587"/>
              <a:gd name="connsiteX0" fmla="*/ 5950659 w 5950659"/>
              <a:gd name="connsiteY0" fmla="*/ 36617 h 5133587"/>
              <a:gd name="connsiteX1" fmla="*/ 2776974 w 5950659"/>
              <a:gd name="connsiteY1" fmla="*/ 912887 h 5133587"/>
              <a:gd name="connsiteX2" fmla="*/ 2221579 w 5950659"/>
              <a:gd name="connsiteY2" fmla="*/ 4505594 h 5133587"/>
              <a:gd name="connsiteX3" fmla="*/ 476052 w 5950659"/>
              <a:gd name="connsiteY3" fmla="*/ 4680848 h 5133587"/>
              <a:gd name="connsiteX4" fmla="*/ 0 w 5950659"/>
              <a:gd name="connsiteY4" fmla="*/ 4943729 h 5133587"/>
              <a:gd name="connsiteX0" fmla="*/ 5950659 w 5950659"/>
              <a:gd name="connsiteY0" fmla="*/ 36617 h 4943729"/>
              <a:gd name="connsiteX1" fmla="*/ 2776974 w 5950659"/>
              <a:gd name="connsiteY1" fmla="*/ 912887 h 4943729"/>
              <a:gd name="connsiteX2" fmla="*/ 2221579 w 5950659"/>
              <a:gd name="connsiteY2" fmla="*/ 4505594 h 4943729"/>
              <a:gd name="connsiteX3" fmla="*/ 476052 w 5950659"/>
              <a:gd name="connsiteY3" fmla="*/ 4680848 h 4943729"/>
              <a:gd name="connsiteX4" fmla="*/ 0 w 5950659"/>
              <a:gd name="connsiteY4" fmla="*/ 4943729 h 4943729"/>
              <a:gd name="connsiteX0" fmla="*/ 5950659 w 5950659"/>
              <a:gd name="connsiteY0" fmla="*/ 36617 h 4943729"/>
              <a:gd name="connsiteX1" fmla="*/ 2776974 w 5950659"/>
              <a:gd name="connsiteY1" fmla="*/ 912887 h 4943729"/>
              <a:gd name="connsiteX2" fmla="*/ 2221579 w 5950659"/>
              <a:gd name="connsiteY2" fmla="*/ 4505594 h 4943729"/>
              <a:gd name="connsiteX3" fmla="*/ 476052 w 5950659"/>
              <a:gd name="connsiteY3" fmla="*/ 4680848 h 4943729"/>
              <a:gd name="connsiteX4" fmla="*/ 0 w 5950659"/>
              <a:gd name="connsiteY4" fmla="*/ 4943729 h 4943729"/>
              <a:gd name="connsiteX0" fmla="*/ 5950659 w 6479605"/>
              <a:gd name="connsiteY0" fmla="*/ 0 h 4907112"/>
              <a:gd name="connsiteX1" fmla="*/ 5950658 w 6479605"/>
              <a:gd name="connsiteY1" fmla="*/ 175254 h 4907112"/>
              <a:gd name="connsiteX2" fmla="*/ 2776974 w 6479605"/>
              <a:gd name="connsiteY2" fmla="*/ 876270 h 4907112"/>
              <a:gd name="connsiteX3" fmla="*/ 2221579 w 6479605"/>
              <a:gd name="connsiteY3" fmla="*/ 4468977 h 4907112"/>
              <a:gd name="connsiteX4" fmla="*/ 476052 w 6479605"/>
              <a:gd name="connsiteY4" fmla="*/ 4644231 h 4907112"/>
              <a:gd name="connsiteX5" fmla="*/ 0 w 6479605"/>
              <a:gd name="connsiteY5" fmla="*/ 4907112 h 4907112"/>
              <a:gd name="connsiteX0" fmla="*/ 5950659 w 6558947"/>
              <a:gd name="connsiteY0" fmla="*/ 0 h 4907112"/>
              <a:gd name="connsiteX1" fmla="*/ 6030000 w 6558947"/>
              <a:gd name="connsiteY1" fmla="*/ 262881 h 4907112"/>
              <a:gd name="connsiteX2" fmla="*/ 2776974 w 6558947"/>
              <a:gd name="connsiteY2" fmla="*/ 876270 h 4907112"/>
              <a:gd name="connsiteX3" fmla="*/ 2221579 w 6558947"/>
              <a:gd name="connsiteY3" fmla="*/ 4468977 h 4907112"/>
              <a:gd name="connsiteX4" fmla="*/ 476052 w 6558947"/>
              <a:gd name="connsiteY4" fmla="*/ 4644231 h 4907112"/>
              <a:gd name="connsiteX5" fmla="*/ 0 w 6558947"/>
              <a:gd name="connsiteY5" fmla="*/ 4907112 h 4907112"/>
              <a:gd name="connsiteX0" fmla="*/ 5950659 w 6585395"/>
              <a:gd name="connsiteY0" fmla="*/ 43814 h 4950926"/>
              <a:gd name="connsiteX1" fmla="*/ 6109342 w 6585395"/>
              <a:gd name="connsiteY1" fmla="*/ 43814 h 4950926"/>
              <a:gd name="connsiteX2" fmla="*/ 6030000 w 6585395"/>
              <a:gd name="connsiteY2" fmla="*/ 306695 h 4950926"/>
              <a:gd name="connsiteX3" fmla="*/ 2776974 w 6585395"/>
              <a:gd name="connsiteY3" fmla="*/ 920084 h 4950926"/>
              <a:gd name="connsiteX4" fmla="*/ 2221579 w 6585395"/>
              <a:gd name="connsiteY4" fmla="*/ 4512791 h 4950926"/>
              <a:gd name="connsiteX5" fmla="*/ 476052 w 6585395"/>
              <a:gd name="connsiteY5" fmla="*/ 4688045 h 4950926"/>
              <a:gd name="connsiteX6" fmla="*/ 0 w 6585395"/>
              <a:gd name="connsiteY6" fmla="*/ 4950926 h 4950926"/>
              <a:gd name="connsiteX0" fmla="*/ 5950659 w 6558947"/>
              <a:gd name="connsiteY0" fmla="*/ 0 h 4907112"/>
              <a:gd name="connsiteX1" fmla="*/ 6030000 w 6558947"/>
              <a:gd name="connsiteY1" fmla="*/ 262881 h 4907112"/>
              <a:gd name="connsiteX2" fmla="*/ 2776974 w 6558947"/>
              <a:gd name="connsiteY2" fmla="*/ 876270 h 4907112"/>
              <a:gd name="connsiteX3" fmla="*/ 2221579 w 6558947"/>
              <a:gd name="connsiteY3" fmla="*/ 4468977 h 4907112"/>
              <a:gd name="connsiteX4" fmla="*/ 476052 w 6558947"/>
              <a:gd name="connsiteY4" fmla="*/ 4644231 h 4907112"/>
              <a:gd name="connsiteX5" fmla="*/ 0 w 6558947"/>
              <a:gd name="connsiteY5" fmla="*/ 4907112 h 4907112"/>
              <a:gd name="connsiteX0" fmla="*/ 6030000 w 6030000"/>
              <a:gd name="connsiteY0" fmla="*/ 87627 h 4731858"/>
              <a:gd name="connsiteX1" fmla="*/ 2776974 w 6030000"/>
              <a:gd name="connsiteY1" fmla="*/ 701016 h 4731858"/>
              <a:gd name="connsiteX2" fmla="*/ 2221579 w 6030000"/>
              <a:gd name="connsiteY2" fmla="*/ 4293723 h 4731858"/>
              <a:gd name="connsiteX3" fmla="*/ 476052 w 6030000"/>
              <a:gd name="connsiteY3" fmla="*/ 4468977 h 4731858"/>
              <a:gd name="connsiteX4" fmla="*/ 0 w 6030000"/>
              <a:gd name="connsiteY4" fmla="*/ 4731858 h 4731858"/>
              <a:gd name="connsiteX0" fmla="*/ 6030000 w 6030000"/>
              <a:gd name="connsiteY0" fmla="*/ 87627 h 4731858"/>
              <a:gd name="connsiteX1" fmla="*/ 2776974 w 6030000"/>
              <a:gd name="connsiteY1" fmla="*/ 701016 h 4731858"/>
              <a:gd name="connsiteX2" fmla="*/ 2221579 w 6030000"/>
              <a:gd name="connsiteY2" fmla="*/ 4293723 h 4731858"/>
              <a:gd name="connsiteX3" fmla="*/ 476052 w 6030000"/>
              <a:gd name="connsiteY3" fmla="*/ 4468977 h 4731858"/>
              <a:gd name="connsiteX4" fmla="*/ 0 w 6030000"/>
              <a:gd name="connsiteY4" fmla="*/ 4731858 h 4731858"/>
              <a:gd name="connsiteX0" fmla="*/ 6109343 w 6109343"/>
              <a:gd name="connsiteY0" fmla="*/ 14604 h 4746462"/>
              <a:gd name="connsiteX1" fmla="*/ 2776974 w 6109343"/>
              <a:gd name="connsiteY1" fmla="*/ 715620 h 4746462"/>
              <a:gd name="connsiteX2" fmla="*/ 2221579 w 6109343"/>
              <a:gd name="connsiteY2" fmla="*/ 4308327 h 4746462"/>
              <a:gd name="connsiteX3" fmla="*/ 476052 w 6109343"/>
              <a:gd name="connsiteY3" fmla="*/ 4483581 h 4746462"/>
              <a:gd name="connsiteX4" fmla="*/ 0 w 6109343"/>
              <a:gd name="connsiteY4" fmla="*/ 4746462 h 4746462"/>
              <a:gd name="connsiteX0" fmla="*/ 6109342 w 6109342"/>
              <a:gd name="connsiteY0" fmla="*/ 379718 h 4673440"/>
              <a:gd name="connsiteX1" fmla="*/ 2776974 w 6109342"/>
              <a:gd name="connsiteY1" fmla="*/ 642598 h 4673440"/>
              <a:gd name="connsiteX2" fmla="*/ 2221579 w 6109342"/>
              <a:gd name="connsiteY2" fmla="*/ 4235305 h 4673440"/>
              <a:gd name="connsiteX3" fmla="*/ 476052 w 6109342"/>
              <a:gd name="connsiteY3" fmla="*/ 4410559 h 4673440"/>
              <a:gd name="connsiteX4" fmla="*/ 0 w 6109342"/>
              <a:gd name="connsiteY4" fmla="*/ 4673440 h 4673440"/>
              <a:gd name="connsiteX0" fmla="*/ 6109342 w 6109342"/>
              <a:gd name="connsiteY0" fmla="*/ 538763 h 4832485"/>
              <a:gd name="connsiteX1" fmla="*/ 2776974 w 6109342"/>
              <a:gd name="connsiteY1" fmla="*/ 801643 h 4832485"/>
              <a:gd name="connsiteX2" fmla="*/ 2221579 w 6109342"/>
              <a:gd name="connsiteY2" fmla="*/ 4394350 h 4832485"/>
              <a:gd name="connsiteX3" fmla="*/ 476052 w 6109342"/>
              <a:gd name="connsiteY3" fmla="*/ 4569604 h 4832485"/>
              <a:gd name="connsiteX4" fmla="*/ 0 w 6109342"/>
              <a:gd name="connsiteY4" fmla="*/ 4832485 h 4832485"/>
              <a:gd name="connsiteX0" fmla="*/ 6109342 w 6109342"/>
              <a:gd name="connsiteY0" fmla="*/ 538763 h 4832485"/>
              <a:gd name="connsiteX1" fmla="*/ 2776974 w 6109342"/>
              <a:gd name="connsiteY1" fmla="*/ 801643 h 4832485"/>
              <a:gd name="connsiteX2" fmla="*/ 2221579 w 6109342"/>
              <a:gd name="connsiteY2" fmla="*/ 4394350 h 4832485"/>
              <a:gd name="connsiteX3" fmla="*/ 476052 w 6109342"/>
              <a:gd name="connsiteY3" fmla="*/ 4569604 h 4832485"/>
              <a:gd name="connsiteX4" fmla="*/ 0 w 6109342"/>
              <a:gd name="connsiteY4" fmla="*/ 4832485 h 4832485"/>
              <a:gd name="connsiteX0" fmla="*/ 6188685 w 6188685"/>
              <a:gd name="connsiteY0" fmla="*/ 538763 h 4832485"/>
              <a:gd name="connsiteX1" fmla="*/ 2776974 w 6188685"/>
              <a:gd name="connsiteY1" fmla="*/ 801643 h 4832485"/>
              <a:gd name="connsiteX2" fmla="*/ 2221579 w 6188685"/>
              <a:gd name="connsiteY2" fmla="*/ 4394350 h 4832485"/>
              <a:gd name="connsiteX3" fmla="*/ 476052 w 6188685"/>
              <a:gd name="connsiteY3" fmla="*/ 4569604 h 4832485"/>
              <a:gd name="connsiteX4" fmla="*/ 0 w 6188685"/>
              <a:gd name="connsiteY4" fmla="*/ 4832485 h 4832485"/>
              <a:gd name="connsiteX0" fmla="*/ 6188685 w 6188685"/>
              <a:gd name="connsiteY0" fmla="*/ 451135 h 4744857"/>
              <a:gd name="connsiteX1" fmla="*/ 2776973 w 6188685"/>
              <a:gd name="connsiteY1" fmla="*/ 801643 h 4744857"/>
              <a:gd name="connsiteX2" fmla="*/ 2221579 w 6188685"/>
              <a:gd name="connsiteY2" fmla="*/ 4306722 h 4744857"/>
              <a:gd name="connsiteX3" fmla="*/ 476052 w 6188685"/>
              <a:gd name="connsiteY3" fmla="*/ 4481976 h 4744857"/>
              <a:gd name="connsiteX4" fmla="*/ 0 w 6188685"/>
              <a:gd name="connsiteY4" fmla="*/ 4744857 h 4744857"/>
              <a:gd name="connsiteX0" fmla="*/ 6188685 w 6188685"/>
              <a:gd name="connsiteY0" fmla="*/ 0 h 4527393"/>
              <a:gd name="connsiteX1" fmla="*/ 2221579 w 6188685"/>
              <a:gd name="connsiteY1" fmla="*/ 3855587 h 4527393"/>
              <a:gd name="connsiteX2" fmla="*/ 476052 w 6188685"/>
              <a:gd name="connsiteY2" fmla="*/ 4030841 h 4527393"/>
              <a:gd name="connsiteX3" fmla="*/ 0 w 6188685"/>
              <a:gd name="connsiteY3" fmla="*/ 4293722 h 4527393"/>
              <a:gd name="connsiteX0" fmla="*/ 6188685 w 6188685"/>
              <a:gd name="connsiteY0" fmla="*/ 0 h 4571206"/>
              <a:gd name="connsiteX1" fmla="*/ 2221579 w 6188685"/>
              <a:gd name="connsiteY1" fmla="*/ 3855587 h 4571206"/>
              <a:gd name="connsiteX2" fmla="*/ 0 w 6188685"/>
              <a:gd name="connsiteY2" fmla="*/ 4293722 h 4571206"/>
              <a:gd name="connsiteX0" fmla="*/ 6188685 w 6188685"/>
              <a:gd name="connsiteY0" fmla="*/ 2570394 h 7462901"/>
              <a:gd name="connsiteX1" fmla="*/ 4205131 w 6188685"/>
              <a:gd name="connsiteY1" fmla="*/ 642598 h 7462901"/>
              <a:gd name="connsiteX2" fmla="*/ 2221579 w 6188685"/>
              <a:gd name="connsiteY2" fmla="*/ 6425981 h 7462901"/>
              <a:gd name="connsiteX3" fmla="*/ 0 w 6188685"/>
              <a:gd name="connsiteY3" fmla="*/ 6864116 h 7462901"/>
              <a:gd name="connsiteX0" fmla="*/ 6188685 w 6188685"/>
              <a:gd name="connsiteY0" fmla="*/ 0 h 4892507"/>
              <a:gd name="connsiteX1" fmla="*/ 2221579 w 6188685"/>
              <a:gd name="connsiteY1" fmla="*/ 3855587 h 4892507"/>
              <a:gd name="connsiteX2" fmla="*/ 0 w 6188685"/>
              <a:gd name="connsiteY2" fmla="*/ 4293722 h 4892507"/>
              <a:gd name="connsiteX0" fmla="*/ 3967105 w 3967105"/>
              <a:gd name="connsiteY0" fmla="*/ 0 h 7258438"/>
              <a:gd name="connsiteX1" fmla="*/ 2221579 w 3967105"/>
              <a:gd name="connsiteY1" fmla="*/ 6221518 h 7258438"/>
              <a:gd name="connsiteX2" fmla="*/ 0 w 3967105"/>
              <a:gd name="connsiteY2" fmla="*/ 6659653 h 7258438"/>
              <a:gd name="connsiteX0" fmla="*/ 3967105 w 3967105"/>
              <a:gd name="connsiteY0" fmla="*/ 0 h 7258438"/>
              <a:gd name="connsiteX1" fmla="*/ 1824869 w 3967105"/>
              <a:gd name="connsiteY1" fmla="*/ 2453556 h 7258438"/>
              <a:gd name="connsiteX2" fmla="*/ 2221579 w 3967105"/>
              <a:gd name="connsiteY2" fmla="*/ 6221518 h 7258438"/>
              <a:gd name="connsiteX3" fmla="*/ 0 w 3967105"/>
              <a:gd name="connsiteY3" fmla="*/ 6659653 h 7258438"/>
              <a:gd name="connsiteX0" fmla="*/ 2446381 w 2988553"/>
              <a:gd name="connsiteY0" fmla="*/ 0 h 7258438"/>
              <a:gd name="connsiteX1" fmla="*/ 304145 w 2988553"/>
              <a:gd name="connsiteY1" fmla="*/ 2453556 h 7258438"/>
              <a:gd name="connsiteX2" fmla="*/ 700855 w 2988553"/>
              <a:gd name="connsiteY2" fmla="*/ 6221518 h 7258438"/>
              <a:gd name="connsiteX3" fmla="*/ 2525724 w 2988553"/>
              <a:gd name="connsiteY3" fmla="*/ 2541183 h 7258438"/>
              <a:gd name="connsiteX0" fmla="*/ 2155460 w 2234803"/>
              <a:gd name="connsiteY0" fmla="*/ 0 h 2877088"/>
              <a:gd name="connsiteX1" fmla="*/ 13224 w 2234803"/>
              <a:gd name="connsiteY1" fmla="*/ 2453556 h 2877088"/>
              <a:gd name="connsiteX2" fmla="*/ 2234803 w 2234803"/>
              <a:gd name="connsiteY2" fmla="*/ 2541183 h 2877088"/>
              <a:gd name="connsiteX0" fmla="*/ 2155460 w 2234803"/>
              <a:gd name="connsiteY0" fmla="*/ 0 h 2877087"/>
              <a:gd name="connsiteX1" fmla="*/ 13224 w 2234803"/>
              <a:gd name="connsiteY1" fmla="*/ 2453556 h 2877087"/>
              <a:gd name="connsiteX2" fmla="*/ 2234803 w 2234803"/>
              <a:gd name="connsiteY2" fmla="*/ 2541183 h 2877087"/>
              <a:gd name="connsiteX0" fmla="*/ 2155460 w 2234803"/>
              <a:gd name="connsiteY0" fmla="*/ 0 h 3543346"/>
              <a:gd name="connsiteX1" fmla="*/ 13224 w 2234803"/>
              <a:gd name="connsiteY1" fmla="*/ 2453556 h 3543346"/>
              <a:gd name="connsiteX2" fmla="*/ 2234803 w 2234803"/>
              <a:gd name="connsiteY2" fmla="*/ 2541183 h 3543346"/>
              <a:gd name="connsiteX0" fmla="*/ 2155459 w 2155459"/>
              <a:gd name="connsiteY0" fmla="*/ 0 h 3280466"/>
              <a:gd name="connsiteX1" fmla="*/ 13223 w 2155459"/>
              <a:gd name="connsiteY1" fmla="*/ 2453556 h 3280466"/>
              <a:gd name="connsiteX2" fmla="*/ 2076118 w 2155459"/>
              <a:gd name="connsiteY2" fmla="*/ 2278303 h 3280466"/>
              <a:gd name="connsiteX0" fmla="*/ 2155459 w 2155459"/>
              <a:gd name="connsiteY0" fmla="*/ 0 h 3280466"/>
              <a:gd name="connsiteX1" fmla="*/ 13223 w 2155459"/>
              <a:gd name="connsiteY1" fmla="*/ 2453556 h 3280466"/>
              <a:gd name="connsiteX2" fmla="*/ 2076118 w 2155459"/>
              <a:gd name="connsiteY2" fmla="*/ 2278303 h 3280466"/>
              <a:gd name="connsiteX0" fmla="*/ 2172063 w 2172063"/>
              <a:gd name="connsiteY0" fmla="*/ 0 h 3280466"/>
              <a:gd name="connsiteX1" fmla="*/ 29827 w 2172063"/>
              <a:gd name="connsiteY1" fmla="*/ 2453556 h 3280466"/>
              <a:gd name="connsiteX2" fmla="*/ 2092722 w 2172063"/>
              <a:gd name="connsiteY2" fmla="*/ 2278303 h 3280466"/>
              <a:gd name="connsiteX0" fmla="*/ 2172063 w 2172063"/>
              <a:gd name="connsiteY0" fmla="*/ 0 h 3163504"/>
              <a:gd name="connsiteX1" fmla="*/ 29827 w 2172063"/>
              <a:gd name="connsiteY1" fmla="*/ 2453556 h 3163504"/>
              <a:gd name="connsiteX2" fmla="*/ 1616669 w 2172063"/>
              <a:gd name="connsiteY2" fmla="*/ 1927795 h 3163504"/>
              <a:gd name="connsiteX0" fmla="*/ 2172063 w 2172063"/>
              <a:gd name="connsiteY0" fmla="*/ 0 h 3163504"/>
              <a:gd name="connsiteX1" fmla="*/ 29827 w 2172063"/>
              <a:gd name="connsiteY1" fmla="*/ 2453556 h 3163504"/>
              <a:gd name="connsiteX2" fmla="*/ 1616669 w 2172063"/>
              <a:gd name="connsiteY2" fmla="*/ 1927795 h 3163504"/>
              <a:gd name="connsiteX0" fmla="*/ 2142236 w 2142236"/>
              <a:gd name="connsiteY0" fmla="*/ 0 h 3137149"/>
              <a:gd name="connsiteX1" fmla="*/ 0 w 2142236"/>
              <a:gd name="connsiteY1" fmla="*/ 2453556 h 3137149"/>
              <a:gd name="connsiteX2" fmla="*/ 1586842 w 2142236"/>
              <a:gd name="connsiteY2" fmla="*/ 1927795 h 3137149"/>
              <a:gd name="connsiteX0" fmla="*/ 2618262 w 2618262"/>
              <a:gd name="connsiteY0" fmla="*/ 0 h 3137149"/>
              <a:gd name="connsiteX1" fmla="*/ 476026 w 2618262"/>
              <a:gd name="connsiteY1" fmla="*/ 2453556 h 3137149"/>
              <a:gd name="connsiteX2" fmla="*/ 2062868 w 2618262"/>
              <a:gd name="connsiteY2" fmla="*/ 1927795 h 3137149"/>
              <a:gd name="connsiteX0" fmla="*/ 2538921 w 2538921"/>
              <a:gd name="connsiteY0" fmla="*/ 0 h 3224778"/>
              <a:gd name="connsiteX1" fmla="*/ 476026 w 2538921"/>
              <a:gd name="connsiteY1" fmla="*/ 2541185 h 3224778"/>
              <a:gd name="connsiteX2" fmla="*/ 1983527 w 2538921"/>
              <a:gd name="connsiteY2" fmla="*/ 1927795 h 3224778"/>
              <a:gd name="connsiteX0" fmla="*/ 2538921 w 2538921"/>
              <a:gd name="connsiteY0" fmla="*/ 0 h 2541185"/>
              <a:gd name="connsiteX1" fmla="*/ 476026 w 2538921"/>
              <a:gd name="connsiteY1" fmla="*/ 2541185 h 2541185"/>
              <a:gd name="connsiteX2" fmla="*/ 1983527 w 2538921"/>
              <a:gd name="connsiteY2" fmla="*/ 1927795 h 2541185"/>
              <a:gd name="connsiteX0" fmla="*/ 2349715 w 2349715"/>
              <a:gd name="connsiteY0" fmla="*/ 0 h 2541185"/>
              <a:gd name="connsiteX1" fmla="*/ 286820 w 2349715"/>
              <a:gd name="connsiteY1" fmla="*/ 2541185 h 2541185"/>
              <a:gd name="connsiteX2" fmla="*/ 1794321 w 2349715"/>
              <a:gd name="connsiteY2" fmla="*/ 1927795 h 2541185"/>
              <a:gd name="connsiteX0" fmla="*/ 2563123 w 2563123"/>
              <a:gd name="connsiteY0" fmla="*/ 0 h 2541185"/>
              <a:gd name="connsiteX1" fmla="*/ 500228 w 2563123"/>
              <a:gd name="connsiteY1" fmla="*/ 2541185 h 2541185"/>
              <a:gd name="connsiteX2" fmla="*/ 2007729 w 2563123"/>
              <a:gd name="connsiteY2" fmla="*/ 1927795 h 2541185"/>
              <a:gd name="connsiteX0" fmla="*/ 2563123 w 2563123"/>
              <a:gd name="connsiteY0" fmla="*/ 0 h 2877477"/>
              <a:gd name="connsiteX1" fmla="*/ 500228 w 2563123"/>
              <a:gd name="connsiteY1" fmla="*/ 2541185 h 2877477"/>
              <a:gd name="connsiteX2" fmla="*/ 2007729 w 2563123"/>
              <a:gd name="connsiteY2" fmla="*/ 1927795 h 2877477"/>
              <a:gd name="connsiteX0" fmla="*/ 112342 w 3206685"/>
              <a:gd name="connsiteY0" fmla="*/ 0 h 2877475"/>
              <a:gd name="connsiteX1" fmla="*/ 1699184 w 3206685"/>
              <a:gd name="connsiteY1" fmla="*/ 2541183 h 2877475"/>
              <a:gd name="connsiteX2" fmla="*/ 3206685 w 3206685"/>
              <a:gd name="connsiteY2" fmla="*/ 1927793 h 2877475"/>
              <a:gd name="connsiteX0" fmla="*/ 112342 w 4476160"/>
              <a:gd name="connsiteY0" fmla="*/ 0 h 2877475"/>
              <a:gd name="connsiteX1" fmla="*/ 1699184 w 4476160"/>
              <a:gd name="connsiteY1" fmla="*/ 2541183 h 2877475"/>
              <a:gd name="connsiteX2" fmla="*/ 4476160 w 4476160"/>
              <a:gd name="connsiteY2" fmla="*/ 2453556 h 2877475"/>
              <a:gd name="connsiteX0" fmla="*/ 112342 w 4476160"/>
              <a:gd name="connsiteY0" fmla="*/ 0 h 2877475"/>
              <a:gd name="connsiteX1" fmla="*/ 1461158 w 4476160"/>
              <a:gd name="connsiteY1" fmla="*/ 2541183 h 2877475"/>
              <a:gd name="connsiteX2" fmla="*/ 4476160 w 4476160"/>
              <a:gd name="connsiteY2" fmla="*/ 2453556 h 2877475"/>
              <a:gd name="connsiteX0" fmla="*/ 112342 w 4476160"/>
              <a:gd name="connsiteY0" fmla="*/ 0 h 2961732"/>
              <a:gd name="connsiteX1" fmla="*/ 1461158 w 4476160"/>
              <a:gd name="connsiteY1" fmla="*/ 2541183 h 2961732"/>
              <a:gd name="connsiteX2" fmla="*/ 4476160 w 4476160"/>
              <a:gd name="connsiteY2" fmla="*/ 2453556 h 2961732"/>
              <a:gd name="connsiteX0" fmla="*/ 112342 w 4476160"/>
              <a:gd name="connsiteY0" fmla="*/ 0 h 2961732"/>
              <a:gd name="connsiteX1" fmla="*/ 1461158 w 4476160"/>
              <a:gd name="connsiteY1" fmla="*/ 2541183 h 2961732"/>
              <a:gd name="connsiteX2" fmla="*/ 4476160 w 4476160"/>
              <a:gd name="connsiteY2" fmla="*/ 2453556 h 2961732"/>
              <a:gd name="connsiteX0" fmla="*/ 112342 w 4476160"/>
              <a:gd name="connsiteY0" fmla="*/ 0 h 2786478"/>
              <a:gd name="connsiteX1" fmla="*/ 1461158 w 4476160"/>
              <a:gd name="connsiteY1" fmla="*/ 2365929 h 2786478"/>
              <a:gd name="connsiteX2" fmla="*/ 4476160 w 4476160"/>
              <a:gd name="connsiteY2" fmla="*/ 2453556 h 2786478"/>
            </a:gdLst>
            <a:ahLst/>
            <a:cxnLst>
              <a:cxn ang="0">
                <a:pos x="connsiteX0" y="connsiteY0"/>
              </a:cxn>
              <a:cxn ang="0">
                <a:pos x="connsiteX1" y="connsiteY1"/>
              </a:cxn>
              <a:cxn ang="0">
                <a:pos x="connsiteX2" y="connsiteY2"/>
              </a:cxn>
            </a:cxnLst>
            <a:rect l="l" t="t" r="r" b="b"/>
            <a:pathLst>
              <a:path w="4476160" h="2786478">
                <a:moveTo>
                  <a:pt x="112342" y="0"/>
                </a:moveTo>
                <a:cubicBezTo>
                  <a:pt x="0" y="406191"/>
                  <a:pt x="815459" y="1821191"/>
                  <a:pt x="1461158" y="2365929"/>
                </a:cubicBezTo>
                <a:cubicBezTo>
                  <a:pt x="2011154" y="2786478"/>
                  <a:pt x="3642439" y="2403810"/>
                  <a:pt x="4476160" y="2453556"/>
                </a:cubicBezTo>
              </a:path>
            </a:pathLst>
          </a:custGeom>
          <a:ln w="25400">
            <a:solidFill>
              <a:schemeClr val="accent2">
                <a:lumMod val="75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4" name="Freeform 173"/>
          <p:cNvSpPr/>
          <p:nvPr/>
        </p:nvSpPr>
        <p:spPr>
          <a:xfrm>
            <a:off x="3896858" y="3438598"/>
            <a:ext cx="1890579" cy="1430562"/>
          </a:xfrm>
          <a:custGeom>
            <a:avLst/>
            <a:gdLst>
              <a:gd name="connsiteX0" fmla="*/ 105878 w 1819174"/>
              <a:gd name="connsiteY0" fmla="*/ 0 h 3888606"/>
              <a:gd name="connsiteX1" fmla="*/ 1501541 w 1819174"/>
              <a:gd name="connsiteY1" fmla="*/ 673769 h 3888606"/>
              <a:gd name="connsiteX2" fmla="*/ 1617044 w 1819174"/>
              <a:gd name="connsiteY2" fmla="*/ 2868329 h 3888606"/>
              <a:gd name="connsiteX3" fmla="*/ 288758 w 1819174"/>
              <a:gd name="connsiteY3" fmla="*/ 3551722 h 3888606"/>
              <a:gd name="connsiteX4" fmla="*/ 0 w 1819174"/>
              <a:gd name="connsiteY4" fmla="*/ 3888606 h 3888606"/>
              <a:gd name="connsiteX0" fmla="*/ 105878 w 1892997"/>
              <a:gd name="connsiteY0" fmla="*/ 0 h 3888606"/>
              <a:gd name="connsiteX1" fmla="*/ 1501541 w 1892997"/>
              <a:gd name="connsiteY1" fmla="*/ 673769 h 3888606"/>
              <a:gd name="connsiteX2" fmla="*/ 1690867 w 1892997"/>
              <a:gd name="connsiteY2" fmla="*/ 2963358 h 3888606"/>
              <a:gd name="connsiteX3" fmla="*/ 288758 w 1892997"/>
              <a:gd name="connsiteY3" fmla="*/ 3551722 h 3888606"/>
              <a:gd name="connsiteX4" fmla="*/ 0 w 1892997"/>
              <a:gd name="connsiteY4" fmla="*/ 3888606 h 3888606"/>
              <a:gd name="connsiteX0" fmla="*/ 105878 w 1851334"/>
              <a:gd name="connsiteY0" fmla="*/ 0 h 3888606"/>
              <a:gd name="connsiteX1" fmla="*/ 1501541 w 1851334"/>
              <a:gd name="connsiteY1" fmla="*/ 673769 h 3888606"/>
              <a:gd name="connsiteX2" fmla="*/ 1690867 w 1851334"/>
              <a:gd name="connsiteY2" fmla="*/ 2963358 h 3888606"/>
              <a:gd name="connsiteX3" fmla="*/ 538739 w 1851334"/>
              <a:gd name="connsiteY3" fmla="*/ 3539422 h 3888606"/>
              <a:gd name="connsiteX4" fmla="*/ 0 w 1851334"/>
              <a:gd name="connsiteY4" fmla="*/ 3888606 h 3888606"/>
              <a:gd name="connsiteX0" fmla="*/ 105878 w 1779326"/>
              <a:gd name="connsiteY0" fmla="*/ 0 h 3888606"/>
              <a:gd name="connsiteX1" fmla="*/ 1501541 w 1779326"/>
              <a:gd name="connsiteY1" fmla="*/ 673769 h 3888606"/>
              <a:gd name="connsiteX2" fmla="*/ 1618859 w 1779326"/>
              <a:gd name="connsiteY2" fmla="*/ 2963358 h 3888606"/>
              <a:gd name="connsiteX3" fmla="*/ 538739 w 1779326"/>
              <a:gd name="connsiteY3" fmla="*/ 3539422 h 3888606"/>
              <a:gd name="connsiteX4" fmla="*/ 0 w 1779326"/>
              <a:gd name="connsiteY4" fmla="*/ 3888606 h 3888606"/>
              <a:gd name="connsiteX0" fmla="*/ 1223323 w 2896771"/>
              <a:gd name="connsiteY0" fmla="*/ 0 h 3899462"/>
              <a:gd name="connsiteX1" fmla="*/ 2618986 w 2896771"/>
              <a:gd name="connsiteY1" fmla="*/ 673769 h 3899462"/>
              <a:gd name="connsiteX2" fmla="*/ 2736304 w 2896771"/>
              <a:gd name="connsiteY2" fmla="*/ 2963358 h 3899462"/>
              <a:gd name="connsiteX3" fmla="*/ 1656184 w 2896771"/>
              <a:gd name="connsiteY3" fmla="*/ 3539422 h 3899462"/>
              <a:gd name="connsiteX4" fmla="*/ 0 w 2896771"/>
              <a:gd name="connsiteY4" fmla="*/ 3899462 h 3899462"/>
              <a:gd name="connsiteX0" fmla="*/ 1319333 w 3208805"/>
              <a:gd name="connsiteY0" fmla="*/ 0 h 3899462"/>
              <a:gd name="connsiteX1" fmla="*/ 2714996 w 3208805"/>
              <a:gd name="connsiteY1" fmla="*/ 673769 h 3899462"/>
              <a:gd name="connsiteX2" fmla="*/ 2832314 w 3208805"/>
              <a:gd name="connsiteY2" fmla="*/ 2963358 h 3899462"/>
              <a:gd name="connsiteX3" fmla="*/ 456051 w 3208805"/>
              <a:gd name="connsiteY3" fmla="*/ 3539422 h 3899462"/>
              <a:gd name="connsiteX4" fmla="*/ 96010 w 3208805"/>
              <a:gd name="connsiteY4" fmla="*/ 3899462 h 3899462"/>
              <a:gd name="connsiteX0" fmla="*/ 1295330 w 3040787"/>
              <a:gd name="connsiteY0" fmla="*/ 0 h 3899462"/>
              <a:gd name="connsiteX1" fmla="*/ 2690993 w 3040787"/>
              <a:gd name="connsiteY1" fmla="*/ 673769 h 3899462"/>
              <a:gd name="connsiteX2" fmla="*/ 2664296 w 3040787"/>
              <a:gd name="connsiteY2" fmla="*/ 3035366 h 3899462"/>
              <a:gd name="connsiteX3" fmla="*/ 432048 w 3040787"/>
              <a:gd name="connsiteY3" fmla="*/ 3539422 h 3899462"/>
              <a:gd name="connsiteX4" fmla="*/ 72007 w 3040787"/>
              <a:gd name="connsiteY4" fmla="*/ 3899462 h 3899462"/>
              <a:gd name="connsiteX0" fmla="*/ 1295330 w 3012335"/>
              <a:gd name="connsiteY0" fmla="*/ 0 h 3899462"/>
              <a:gd name="connsiteX1" fmla="*/ 2520280 w 3012335"/>
              <a:gd name="connsiteY1" fmla="*/ 659102 h 3899462"/>
              <a:gd name="connsiteX2" fmla="*/ 2664296 w 3012335"/>
              <a:gd name="connsiteY2" fmla="*/ 3035366 h 3899462"/>
              <a:gd name="connsiteX3" fmla="*/ 432048 w 3012335"/>
              <a:gd name="connsiteY3" fmla="*/ 3539422 h 3899462"/>
              <a:gd name="connsiteX4" fmla="*/ 72007 w 3012335"/>
              <a:gd name="connsiteY4" fmla="*/ 3899462 h 3899462"/>
              <a:gd name="connsiteX0" fmla="*/ 1295330 w 3042241"/>
              <a:gd name="connsiteY0" fmla="*/ 0 h 3899462"/>
              <a:gd name="connsiteX1" fmla="*/ 2520280 w 3042241"/>
              <a:gd name="connsiteY1" fmla="*/ 659102 h 3899462"/>
              <a:gd name="connsiteX2" fmla="*/ 2699717 w 3042241"/>
              <a:gd name="connsiteY2" fmla="*/ 2942423 h 3899462"/>
              <a:gd name="connsiteX3" fmla="*/ 2664296 w 3042241"/>
              <a:gd name="connsiteY3" fmla="*/ 3035366 h 3899462"/>
              <a:gd name="connsiteX4" fmla="*/ 432048 w 3042241"/>
              <a:gd name="connsiteY4" fmla="*/ 3539422 h 3899462"/>
              <a:gd name="connsiteX5" fmla="*/ 72007 w 3042241"/>
              <a:gd name="connsiteY5" fmla="*/ 3899462 h 3899462"/>
              <a:gd name="connsiteX0" fmla="*/ 1295330 w 3048339"/>
              <a:gd name="connsiteY0" fmla="*/ 0 h 3899462"/>
              <a:gd name="connsiteX1" fmla="*/ 2520280 w 3048339"/>
              <a:gd name="connsiteY1" fmla="*/ 659102 h 3899462"/>
              <a:gd name="connsiteX2" fmla="*/ 2736304 w 3048339"/>
              <a:gd name="connsiteY2" fmla="*/ 2099262 h 3899462"/>
              <a:gd name="connsiteX3" fmla="*/ 2664296 w 3048339"/>
              <a:gd name="connsiteY3" fmla="*/ 3035366 h 3899462"/>
              <a:gd name="connsiteX4" fmla="*/ 432048 w 3048339"/>
              <a:gd name="connsiteY4" fmla="*/ 3539422 h 3899462"/>
              <a:gd name="connsiteX5" fmla="*/ 72007 w 3048339"/>
              <a:gd name="connsiteY5" fmla="*/ 3899462 h 3899462"/>
              <a:gd name="connsiteX0" fmla="*/ 1295330 w 2760307"/>
              <a:gd name="connsiteY0" fmla="*/ 0 h 3899462"/>
              <a:gd name="connsiteX1" fmla="*/ 2520280 w 2760307"/>
              <a:gd name="connsiteY1" fmla="*/ 659102 h 3899462"/>
              <a:gd name="connsiteX2" fmla="*/ 2736304 w 2760307"/>
              <a:gd name="connsiteY2" fmla="*/ 2099262 h 3899462"/>
              <a:gd name="connsiteX3" fmla="*/ 2664296 w 2760307"/>
              <a:gd name="connsiteY3" fmla="*/ 3035366 h 3899462"/>
              <a:gd name="connsiteX4" fmla="*/ 432048 w 2760307"/>
              <a:gd name="connsiteY4" fmla="*/ 3539422 h 3899462"/>
              <a:gd name="connsiteX5" fmla="*/ 72007 w 2760307"/>
              <a:gd name="connsiteY5" fmla="*/ 3899462 h 3899462"/>
              <a:gd name="connsiteX0" fmla="*/ 1295330 w 2760307"/>
              <a:gd name="connsiteY0" fmla="*/ 0 h 3899462"/>
              <a:gd name="connsiteX1" fmla="*/ 2520280 w 2760307"/>
              <a:gd name="connsiteY1" fmla="*/ 659102 h 3899462"/>
              <a:gd name="connsiteX2" fmla="*/ 2736304 w 2760307"/>
              <a:gd name="connsiteY2" fmla="*/ 2099262 h 3899462"/>
              <a:gd name="connsiteX3" fmla="*/ 2664296 w 2760307"/>
              <a:gd name="connsiteY3" fmla="*/ 3035366 h 3899462"/>
              <a:gd name="connsiteX4" fmla="*/ 432048 w 2760307"/>
              <a:gd name="connsiteY4" fmla="*/ 3539422 h 3899462"/>
              <a:gd name="connsiteX5" fmla="*/ 72007 w 2760307"/>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3012335"/>
              <a:gd name="connsiteY0" fmla="*/ 0 h 3899462"/>
              <a:gd name="connsiteX1" fmla="*/ 2520280 w 3012335"/>
              <a:gd name="connsiteY1" fmla="*/ 659102 h 3899462"/>
              <a:gd name="connsiteX2" fmla="*/ 2664296 w 3012335"/>
              <a:gd name="connsiteY2" fmla="*/ 3035366 h 3899462"/>
              <a:gd name="connsiteX3" fmla="*/ 432048 w 3012335"/>
              <a:gd name="connsiteY3" fmla="*/ 3539422 h 3899462"/>
              <a:gd name="connsiteX4" fmla="*/ 72007 w 3012335"/>
              <a:gd name="connsiteY4" fmla="*/ 3899462 h 3899462"/>
              <a:gd name="connsiteX0" fmla="*/ 1283329 w 2928326"/>
              <a:gd name="connsiteY0" fmla="*/ 0 h 3899462"/>
              <a:gd name="connsiteX1" fmla="*/ 2508279 w 2928326"/>
              <a:gd name="connsiteY1" fmla="*/ 659102 h 3899462"/>
              <a:gd name="connsiteX2" fmla="*/ 2580287 w 2928326"/>
              <a:gd name="connsiteY2" fmla="*/ 3179382 h 3899462"/>
              <a:gd name="connsiteX3" fmla="*/ 420047 w 2928326"/>
              <a:gd name="connsiteY3" fmla="*/ 3539422 h 3899462"/>
              <a:gd name="connsiteX4" fmla="*/ 60006 w 2928326"/>
              <a:gd name="connsiteY4" fmla="*/ 3899462 h 3899462"/>
              <a:gd name="connsiteX0" fmla="*/ 1283329 w 2928325"/>
              <a:gd name="connsiteY0" fmla="*/ 0 h 3899462"/>
              <a:gd name="connsiteX1" fmla="*/ 2508279 w 2928325"/>
              <a:gd name="connsiteY1" fmla="*/ 659102 h 3899462"/>
              <a:gd name="connsiteX2" fmla="*/ 2580286 w 2928325"/>
              <a:gd name="connsiteY2" fmla="*/ 3107374 h 3899462"/>
              <a:gd name="connsiteX3" fmla="*/ 420047 w 2928325"/>
              <a:gd name="connsiteY3" fmla="*/ 3539422 h 3899462"/>
              <a:gd name="connsiteX4" fmla="*/ 60006 w 2928325"/>
              <a:gd name="connsiteY4" fmla="*/ 3899462 h 3899462"/>
              <a:gd name="connsiteX0" fmla="*/ 1223323 w 2856317"/>
              <a:gd name="connsiteY0" fmla="*/ 0 h 3899462"/>
              <a:gd name="connsiteX1" fmla="*/ 2448273 w 2856317"/>
              <a:gd name="connsiteY1" fmla="*/ 659102 h 3899462"/>
              <a:gd name="connsiteX2" fmla="*/ 2520280 w 2856317"/>
              <a:gd name="connsiteY2" fmla="*/ 3107374 h 3899462"/>
              <a:gd name="connsiteX3" fmla="*/ 432049 w 2856317"/>
              <a:gd name="connsiteY3" fmla="*/ 3395406 h 3899462"/>
              <a:gd name="connsiteX4" fmla="*/ 0 w 2856317"/>
              <a:gd name="connsiteY4" fmla="*/ 3899462 h 3899462"/>
              <a:gd name="connsiteX0" fmla="*/ 1428159 w 2856317"/>
              <a:gd name="connsiteY0" fmla="*/ 0 h 3791144"/>
              <a:gd name="connsiteX1" fmla="*/ 2448273 w 2856317"/>
              <a:gd name="connsiteY1" fmla="*/ 550784 h 3791144"/>
              <a:gd name="connsiteX2" fmla="*/ 2520280 w 2856317"/>
              <a:gd name="connsiteY2" fmla="*/ 2999056 h 3791144"/>
              <a:gd name="connsiteX3" fmla="*/ 432049 w 2856317"/>
              <a:gd name="connsiteY3" fmla="*/ 3287088 h 3791144"/>
              <a:gd name="connsiteX4" fmla="*/ 0 w 2856317"/>
              <a:gd name="connsiteY4" fmla="*/ 3791144 h 3791144"/>
              <a:gd name="connsiteX0" fmla="*/ 1389709 w 2817867"/>
              <a:gd name="connsiteY0" fmla="*/ 0 h 3966398"/>
              <a:gd name="connsiteX1" fmla="*/ 2409823 w 2817867"/>
              <a:gd name="connsiteY1" fmla="*/ 550784 h 3966398"/>
              <a:gd name="connsiteX2" fmla="*/ 2481830 w 2817867"/>
              <a:gd name="connsiteY2" fmla="*/ 2999056 h 3966398"/>
              <a:gd name="connsiteX3" fmla="*/ 393599 w 2817867"/>
              <a:gd name="connsiteY3" fmla="*/ 3287088 h 3966398"/>
              <a:gd name="connsiteX4" fmla="*/ 120235 w 2817867"/>
              <a:gd name="connsiteY4" fmla="*/ 3966398 h 3966398"/>
              <a:gd name="connsiteX0" fmla="*/ 4880762 w 5452662"/>
              <a:gd name="connsiteY0" fmla="*/ 0 h 4907112"/>
              <a:gd name="connsiteX1" fmla="*/ 2409823 w 5452662"/>
              <a:gd name="connsiteY1" fmla="*/ 1491498 h 4907112"/>
              <a:gd name="connsiteX2" fmla="*/ 2481830 w 5452662"/>
              <a:gd name="connsiteY2" fmla="*/ 3939770 h 4907112"/>
              <a:gd name="connsiteX3" fmla="*/ 393599 w 5452662"/>
              <a:gd name="connsiteY3" fmla="*/ 4227802 h 4907112"/>
              <a:gd name="connsiteX4" fmla="*/ 120235 w 5452662"/>
              <a:gd name="connsiteY4" fmla="*/ 4907112 h 4907112"/>
              <a:gd name="connsiteX0" fmla="*/ 4880762 w 4880762"/>
              <a:gd name="connsiteY0" fmla="*/ 36617 h 4943729"/>
              <a:gd name="connsiteX1" fmla="*/ 2409823 w 4880762"/>
              <a:gd name="connsiteY1" fmla="*/ 1528115 h 4943729"/>
              <a:gd name="connsiteX2" fmla="*/ 2481830 w 4880762"/>
              <a:gd name="connsiteY2" fmla="*/ 3976387 h 4943729"/>
              <a:gd name="connsiteX3" fmla="*/ 393599 w 4880762"/>
              <a:gd name="connsiteY3" fmla="*/ 4264419 h 4943729"/>
              <a:gd name="connsiteX4" fmla="*/ 120235 w 4880762"/>
              <a:gd name="connsiteY4" fmla="*/ 4943729 h 4943729"/>
              <a:gd name="connsiteX0" fmla="*/ 6070894 w 6070894"/>
              <a:gd name="connsiteY0" fmla="*/ 36617 h 4943729"/>
              <a:gd name="connsiteX1" fmla="*/ 2409823 w 6070894"/>
              <a:gd name="connsiteY1" fmla="*/ 1528115 h 4943729"/>
              <a:gd name="connsiteX2" fmla="*/ 2481830 w 6070894"/>
              <a:gd name="connsiteY2" fmla="*/ 3976387 h 4943729"/>
              <a:gd name="connsiteX3" fmla="*/ 393599 w 6070894"/>
              <a:gd name="connsiteY3" fmla="*/ 4264419 h 4943729"/>
              <a:gd name="connsiteX4" fmla="*/ 120235 w 6070894"/>
              <a:gd name="connsiteY4" fmla="*/ 4943729 h 4943729"/>
              <a:gd name="connsiteX0" fmla="*/ 6070894 w 6070894"/>
              <a:gd name="connsiteY0" fmla="*/ 36617 h 4943729"/>
              <a:gd name="connsiteX1" fmla="*/ 2897209 w 6070894"/>
              <a:gd name="connsiteY1" fmla="*/ 912887 h 4943729"/>
              <a:gd name="connsiteX2" fmla="*/ 2481830 w 6070894"/>
              <a:gd name="connsiteY2" fmla="*/ 3976387 h 4943729"/>
              <a:gd name="connsiteX3" fmla="*/ 393599 w 6070894"/>
              <a:gd name="connsiteY3" fmla="*/ 4264419 h 4943729"/>
              <a:gd name="connsiteX4" fmla="*/ 120235 w 6070894"/>
              <a:gd name="connsiteY4" fmla="*/ 4943729 h 4943729"/>
              <a:gd name="connsiteX0" fmla="*/ 6047558 w 6047558"/>
              <a:gd name="connsiteY0" fmla="*/ 36617 h 5064183"/>
              <a:gd name="connsiteX1" fmla="*/ 2873873 w 6047558"/>
              <a:gd name="connsiteY1" fmla="*/ 912887 h 5064183"/>
              <a:gd name="connsiteX2" fmla="*/ 2318478 w 6047558"/>
              <a:gd name="connsiteY2" fmla="*/ 4505594 h 5064183"/>
              <a:gd name="connsiteX3" fmla="*/ 370263 w 6047558"/>
              <a:gd name="connsiteY3" fmla="*/ 4264419 h 5064183"/>
              <a:gd name="connsiteX4" fmla="*/ 96899 w 6047558"/>
              <a:gd name="connsiteY4" fmla="*/ 4943729 h 5064183"/>
              <a:gd name="connsiteX0" fmla="*/ 5950659 w 5950659"/>
              <a:gd name="connsiteY0" fmla="*/ 36617 h 5118983"/>
              <a:gd name="connsiteX1" fmla="*/ 2776974 w 5950659"/>
              <a:gd name="connsiteY1" fmla="*/ 912887 h 5118983"/>
              <a:gd name="connsiteX2" fmla="*/ 2221579 w 5950659"/>
              <a:gd name="connsiteY2" fmla="*/ 4505594 h 5118983"/>
              <a:gd name="connsiteX3" fmla="*/ 476052 w 5950659"/>
              <a:gd name="connsiteY3" fmla="*/ 4593221 h 5118983"/>
              <a:gd name="connsiteX4" fmla="*/ 0 w 5950659"/>
              <a:gd name="connsiteY4" fmla="*/ 4943729 h 5118983"/>
              <a:gd name="connsiteX0" fmla="*/ 5950659 w 5950659"/>
              <a:gd name="connsiteY0" fmla="*/ 36617 h 5133587"/>
              <a:gd name="connsiteX1" fmla="*/ 2776974 w 5950659"/>
              <a:gd name="connsiteY1" fmla="*/ 912887 h 5133587"/>
              <a:gd name="connsiteX2" fmla="*/ 2221579 w 5950659"/>
              <a:gd name="connsiteY2" fmla="*/ 4505594 h 5133587"/>
              <a:gd name="connsiteX3" fmla="*/ 476052 w 5950659"/>
              <a:gd name="connsiteY3" fmla="*/ 4680848 h 5133587"/>
              <a:gd name="connsiteX4" fmla="*/ 0 w 5950659"/>
              <a:gd name="connsiteY4" fmla="*/ 4943729 h 5133587"/>
              <a:gd name="connsiteX0" fmla="*/ 5950659 w 5950659"/>
              <a:gd name="connsiteY0" fmla="*/ 36617 h 5133587"/>
              <a:gd name="connsiteX1" fmla="*/ 2776974 w 5950659"/>
              <a:gd name="connsiteY1" fmla="*/ 912887 h 5133587"/>
              <a:gd name="connsiteX2" fmla="*/ 2221579 w 5950659"/>
              <a:gd name="connsiteY2" fmla="*/ 4505594 h 5133587"/>
              <a:gd name="connsiteX3" fmla="*/ 476052 w 5950659"/>
              <a:gd name="connsiteY3" fmla="*/ 4680848 h 5133587"/>
              <a:gd name="connsiteX4" fmla="*/ 0 w 5950659"/>
              <a:gd name="connsiteY4" fmla="*/ 4943729 h 5133587"/>
              <a:gd name="connsiteX0" fmla="*/ 5950659 w 5950659"/>
              <a:gd name="connsiteY0" fmla="*/ 36617 h 4943729"/>
              <a:gd name="connsiteX1" fmla="*/ 2776974 w 5950659"/>
              <a:gd name="connsiteY1" fmla="*/ 912887 h 4943729"/>
              <a:gd name="connsiteX2" fmla="*/ 2221579 w 5950659"/>
              <a:gd name="connsiteY2" fmla="*/ 4505594 h 4943729"/>
              <a:gd name="connsiteX3" fmla="*/ 476052 w 5950659"/>
              <a:gd name="connsiteY3" fmla="*/ 4680848 h 4943729"/>
              <a:gd name="connsiteX4" fmla="*/ 0 w 5950659"/>
              <a:gd name="connsiteY4" fmla="*/ 4943729 h 4943729"/>
              <a:gd name="connsiteX0" fmla="*/ 5950659 w 5950659"/>
              <a:gd name="connsiteY0" fmla="*/ 36617 h 4943729"/>
              <a:gd name="connsiteX1" fmla="*/ 2776974 w 5950659"/>
              <a:gd name="connsiteY1" fmla="*/ 912887 h 4943729"/>
              <a:gd name="connsiteX2" fmla="*/ 2221579 w 5950659"/>
              <a:gd name="connsiteY2" fmla="*/ 4505594 h 4943729"/>
              <a:gd name="connsiteX3" fmla="*/ 476052 w 5950659"/>
              <a:gd name="connsiteY3" fmla="*/ 4680848 h 4943729"/>
              <a:gd name="connsiteX4" fmla="*/ 0 w 5950659"/>
              <a:gd name="connsiteY4" fmla="*/ 4943729 h 4943729"/>
              <a:gd name="connsiteX0" fmla="*/ 5950659 w 6479605"/>
              <a:gd name="connsiteY0" fmla="*/ 0 h 4907112"/>
              <a:gd name="connsiteX1" fmla="*/ 5950658 w 6479605"/>
              <a:gd name="connsiteY1" fmla="*/ 175254 h 4907112"/>
              <a:gd name="connsiteX2" fmla="*/ 2776974 w 6479605"/>
              <a:gd name="connsiteY2" fmla="*/ 876270 h 4907112"/>
              <a:gd name="connsiteX3" fmla="*/ 2221579 w 6479605"/>
              <a:gd name="connsiteY3" fmla="*/ 4468977 h 4907112"/>
              <a:gd name="connsiteX4" fmla="*/ 476052 w 6479605"/>
              <a:gd name="connsiteY4" fmla="*/ 4644231 h 4907112"/>
              <a:gd name="connsiteX5" fmla="*/ 0 w 6479605"/>
              <a:gd name="connsiteY5" fmla="*/ 4907112 h 4907112"/>
              <a:gd name="connsiteX0" fmla="*/ 5950659 w 6558947"/>
              <a:gd name="connsiteY0" fmla="*/ 0 h 4907112"/>
              <a:gd name="connsiteX1" fmla="*/ 6030000 w 6558947"/>
              <a:gd name="connsiteY1" fmla="*/ 262881 h 4907112"/>
              <a:gd name="connsiteX2" fmla="*/ 2776974 w 6558947"/>
              <a:gd name="connsiteY2" fmla="*/ 876270 h 4907112"/>
              <a:gd name="connsiteX3" fmla="*/ 2221579 w 6558947"/>
              <a:gd name="connsiteY3" fmla="*/ 4468977 h 4907112"/>
              <a:gd name="connsiteX4" fmla="*/ 476052 w 6558947"/>
              <a:gd name="connsiteY4" fmla="*/ 4644231 h 4907112"/>
              <a:gd name="connsiteX5" fmla="*/ 0 w 6558947"/>
              <a:gd name="connsiteY5" fmla="*/ 4907112 h 4907112"/>
              <a:gd name="connsiteX0" fmla="*/ 5950659 w 6585395"/>
              <a:gd name="connsiteY0" fmla="*/ 43814 h 4950926"/>
              <a:gd name="connsiteX1" fmla="*/ 6109342 w 6585395"/>
              <a:gd name="connsiteY1" fmla="*/ 43814 h 4950926"/>
              <a:gd name="connsiteX2" fmla="*/ 6030000 w 6585395"/>
              <a:gd name="connsiteY2" fmla="*/ 306695 h 4950926"/>
              <a:gd name="connsiteX3" fmla="*/ 2776974 w 6585395"/>
              <a:gd name="connsiteY3" fmla="*/ 920084 h 4950926"/>
              <a:gd name="connsiteX4" fmla="*/ 2221579 w 6585395"/>
              <a:gd name="connsiteY4" fmla="*/ 4512791 h 4950926"/>
              <a:gd name="connsiteX5" fmla="*/ 476052 w 6585395"/>
              <a:gd name="connsiteY5" fmla="*/ 4688045 h 4950926"/>
              <a:gd name="connsiteX6" fmla="*/ 0 w 6585395"/>
              <a:gd name="connsiteY6" fmla="*/ 4950926 h 4950926"/>
              <a:gd name="connsiteX0" fmla="*/ 5950659 w 6558947"/>
              <a:gd name="connsiteY0" fmla="*/ 0 h 4907112"/>
              <a:gd name="connsiteX1" fmla="*/ 6030000 w 6558947"/>
              <a:gd name="connsiteY1" fmla="*/ 262881 h 4907112"/>
              <a:gd name="connsiteX2" fmla="*/ 2776974 w 6558947"/>
              <a:gd name="connsiteY2" fmla="*/ 876270 h 4907112"/>
              <a:gd name="connsiteX3" fmla="*/ 2221579 w 6558947"/>
              <a:gd name="connsiteY3" fmla="*/ 4468977 h 4907112"/>
              <a:gd name="connsiteX4" fmla="*/ 476052 w 6558947"/>
              <a:gd name="connsiteY4" fmla="*/ 4644231 h 4907112"/>
              <a:gd name="connsiteX5" fmla="*/ 0 w 6558947"/>
              <a:gd name="connsiteY5" fmla="*/ 4907112 h 4907112"/>
              <a:gd name="connsiteX0" fmla="*/ 6030000 w 6030000"/>
              <a:gd name="connsiteY0" fmla="*/ 87627 h 4731858"/>
              <a:gd name="connsiteX1" fmla="*/ 2776974 w 6030000"/>
              <a:gd name="connsiteY1" fmla="*/ 701016 h 4731858"/>
              <a:gd name="connsiteX2" fmla="*/ 2221579 w 6030000"/>
              <a:gd name="connsiteY2" fmla="*/ 4293723 h 4731858"/>
              <a:gd name="connsiteX3" fmla="*/ 476052 w 6030000"/>
              <a:gd name="connsiteY3" fmla="*/ 4468977 h 4731858"/>
              <a:gd name="connsiteX4" fmla="*/ 0 w 6030000"/>
              <a:gd name="connsiteY4" fmla="*/ 4731858 h 4731858"/>
              <a:gd name="connsiteX0" fmla="*/ 6030000 w 6030000"/>
              <a:gd name="connsiteY0" fmla="*/ 87627 h 4731858"/>
              <a:gd name="connsiteX1" fmla="*/ 2776974 w 6030000"/>
              <a:gd name="connsiteY1" fmla="*/ 701016 h 4731858"/>
              <a:gd name="connsiteX2" fmla="*/ 2221579 w 6030000"/>
              <a:gd name="connsiteY2" fmla="*/ 4293723 h 4731858"/>
              <a:gd name="connsiteX3" fmla="*/ 476052 w 6030000"/>
              <a:gd name="connsiteY3" fmla="*/ 4468977 h 4731858"/>
              <a:gd name="connsiteX4" fmla="*/ 0 w 6030000"/>
              <a:gd name="connsiteY4" fmla="*/ 4731858 h 4731858"/>
              <a:gd name="connsiteX0" fmla="*/ 6109343 w 6109343"/>
              <a:gd name="connsiteY0" fmla="*/ 14604 h 4746462"/>
              <a:gd name="connsiteX1" fmla="*/ 2776974 w 6109343"/>
              <a:gd name="connsiteY1" fmla="*/ 715620 h 4746462"/>
              <a:gd name="connsiteX2" fmla="*/ 2221579 w 6109343"/>
              <a:gd name="connsiteY2" fmla="*/ 4308327 h 4746462"/>
              <a:gd name="connsiteX3" fmla="*/ 476052 w 6109343"/>
              <a:gd name="connsiteY3" fmla="*/ 4483581 h 4746462"/>
              <a:gd name="connsiteX4" fmla="*/ 0 w 6109343"/>
              <a:gd name="connsiteY4" fmla="*/ 4746462 h 4746462"/>
              <a:gd name="connsiteX0" fmla="*/ 6109342 w 6109342"/>
              <a:gd name="connsiteY0" fmla="*/ 379718 h 4673440"/>
              <a:gd name="connsiteX1" fmla="*/ 2776974 w 6109342"/>
              <a:gd name="connsiteY1" fmla="*/ 642598 h 4673440"/>
              <a:gd name="connsiteX2" fmla="*/ 2221579 w 6109342"/>
              <a:gd name="connsiteY2" fmla="*/ 4235305 h 4673440"/>
              <a:gd name="connsiteX3" fmla="*/ 476052 w 6109342"/>
              <a:gd name="connsiteY3" fmla="*/ 4410559 h 4673440"/>
              <a:gd name="connsiteX4" fmla="*/ 0 w 6109342"/>
              <a:gd name="connsiteY4" fmla="*/ 4673440 h 4673440"/>
              <a:gd name="connsiteX0" fmla="*/ 6109342 w 6109342"/>
              <a:gd name="connsiteY0" fmla="*/ 538763 h 4832485"/>
              <a:gd name="connsiteX1" fmla="*/ 2776974 w 6109342"/>
              <a:gd name="connsiteY1" fmla="*/ 801643 h 4832485"/>
              <a:gd name="connsiteX2" fmla="*/ 2221579 w 6109342"/>
              <a:gd name="connsiteY2" fmla="*/ 4394350 h 4832485"/>
              <a:gd name="connsiteX3" fmla="*/ 476052 w 6109342"/>
              <a:gd name="connsiteY3" fmla="*/ 4569604 h 4832485"/>
              <a:gd name="connsiteX4" fmla="*/ 0 w 6109342"/>
              <a:gd name="connsiteY4" fmla="*/ 4832485 h 4832485"/>
              <a:gd name="connsiteX0" fmla="*/ 6109342 w 6109342"/>
              <a:gd name="connsiteY0" fmla="*/ 538763 h 4832485"/>
              <a:gd name="connsiteX1" fmla="*/ 2776974 w 6109342"/>
              <a:gd name="connsiteY1" fmla="*/ 801643 h 4832485"/>
              <a:gd name="connsiteX2" fmla="*/ 2221579 w 6109342"/>
              <a:gd name="connsiteY2" fmla="*/ 4394350 h 4832485"/>
              <a:gd name="connsiteX3" fmla="*/ 476052 w 6109342"/>
              <a:gd name="connsiteY3" fmla="*/ 4569604 h 4832485"/>
              <a:gd name="connsiteX4" fmla="*/ 0 w 6109342"/>
              <a:gd name="connsiteY4" fmla="*/ 4832485 h 4832485"/>
              <a:gd name="connsiteX0" fmla="*/ 6188685 w 6188685"/>
              <a:gd name="connsiteY0" fmla="*/ 538763 h 4832485"/>
              <a:gd name="connsiteX1" fmla="*/ 2776974 w 6188685"/>
              <a:gd name="connsiteY1" fmla="*/ 801643 h 4832485"/>
              <a:gd name="connsiteX2" fmla="*/ 2221579 w 6188685"/>
              <a:gd name="connsiteY2" fmla="*/ 4394350 h 4832485"/>
              <a:gd name="connsiteX3" fmla="*/ 476052 w 6188685"/>
              <a:gd name="connsiteY3" fmla="*/ 4569604 h 4832485"/>
              <a:gd name="connsiteX4" fmla="*/ 0 w 6188685"/>
              <a:gd name="connsiteY4" fmla="*/ 4832485 h 4832485"/>
              <a:gd name="connsiteX0" fmla="*/ 6188685 w 6188685"/>
              <a:gd name="connsiteY0" fmla="*/ 451135 h 4744857"/>
              <a:gd name="connsiteX1" fmla="*/ 2776973 w 6188685"/>
              <a:gd name="connsiteY1" fmla="*/ 801643 h 4744857"/>
              <a:gd name="connsiteX2" fmla="*/ 2221579 w 6188685"/>
              <a:gd name="connsiteY2" fmla="*/ 4306722 h 4744857"/>
              <a:gd name="connsiteX3" fmla="*/ 476052 w 6188685"/>
              <a:gd name="connsiteY3" fmla="*/ 4481976 h 4744857"/>
              <a:gd name="connsiteX4" fmla="*/ 0 w 6188685"/>
              <a:gd name="connsiteY4" fmla="*/ 4744857 h 4744857"/>
              <a:gd name="connsiteX0" fmla="*/ 6188685 w 6188685"/>
              <a:gd name="connsiteY0" fmla="*/ 0 h 4527393"/>
              <a:gd name="connsiteX1" fmla="*/ 2221579 w 6188685"/>
              <a:gd name="connsiteY1" fmla="*/ 3855587 h 4527393"/>
              <a:gd name="connsiteX2" fmla="*/ 476052 w 6188685"/>
              <a:gd name="connsiteY2" fmla="*/ 4030841 h 4527393"/>
              <a:gd name="connsiteX3" fmla="*/ 0 w 6188685"/>
              <a:gd name="connsiteY3" fmla="*/ 4293722 h 4527393"/>
              <a:gd name="connsiteX0" fmla="*/ 6188685 w 6188685"/>
              <a:gd name="connsiteY0" fmla="*/ 0 h 4571206"/>
              <a:gd name="connsiteX1" fmla="*/ 2221579 w 6188685"/>
              <a:gd name="connsiteY1" fmla="*/ 3855587 h 4571206"/>
              <a:gd name="connsiteX2" fmla="*/ 0 w 6188685"/>
              <a:gd name="connsiteY2" fmla="*/ 4293722 h 4571206"/>
              <a:gd name="connsiteX0" fmla="*/ 6188685 w 6188685"/>
              <a:gd name="connsiteY0" fmla="*/ 2570394 h 7462901"/>
              <a:gd name="connsiteX1" fmla="*/ 4205131 w 6188685"/>
              <a:gd name="connsiteY1" fmla="*/ 642598 h 7462901"/>
              <a:gd name="connsiteX2" fmla="*/ 2221579 w 6188685"/>
              <a:gd name="connsiteY2" fmla="*/ 6425981 h 7462901"/>
              <a:gd name="connsiteX3" fmla="*/ 0 w 6188685"/>
              <a:gd name="connsiteY3" fmla="*/ 6864116 h 7462901"/>
              <a:gd name="connsiteX0" fmla="*/ 6188685 w 6188685"/>
              <a:gd name="connsiteY0" fmla="*/ 0 h 4892507"/>
              <a:gd name="connsiteX1" fmla="*/ 2221579 w 6188685"/>
              <a:gd name="connsiteY1" fmla="*/ 3855587 h 4892507"/>
              <a:gd name="connsiteX2" fmla="*/ 0 w 6188685"/>
              <a:gd name="connsiteY2" fmla="*/ 4293722 h 4892507"/>
              <a:gd name="connsiteX0" fmla="*/ 3967105 w 3967105"/>
              <a:gd name="connsiteY0" fmla="*/ 0 h 7258438"/>
              <a:gd name="connsiteX1" fmla="*/ 2221579 w 3967105"/>
              <a:gd name="connsiteY1" fmla="*/ 6221518 h 7258438"/>
              <a:gd name="connsiteX2" fmla="*/ 0 w 3967105"/>
              <a:gd name="connsiteY2" fmla="*/ 6659653 h 7258438"/>
              <a:gd name="connsiteX0" fmla="*/ 3967105 w 3967105"/>
              <a:gd name="connsiteY0" fmla="*/ 0 h 7258438"/>
              <a:gd name="connsiteX1" fmla="*/ 1824869 w 3967105"/>
              <a:gd name="connsiteY1" fmla="*/ 2453556 h 7258438"/>
              <a:gd name="connsiteX2" fmla="*/ 2221579 w 3967105"/>
              <a:gd name="connsiteY2" fmla="*/ 6221518 h 7258438"/>
              <a:gd name="connsiteX3" fmla="*/ 0 w 3967105"/>
              <a:gd name="connsiteY3" fmla="*/ 6659653 h 7258438"/>
              <a:gd name="connsiteX0" fmla="*/ 2446381 w 2988553"/>
              <a:gd name="connsiteY0" fmla="*/ 0 h 7258438"/>
              <a:gd name="connsiteX1" fmla="*/ 304145 w 2988553"/>
              <a:gd name="connsiteY1" fmla="*/ 2453556 h 7258438"/>
              <a:gd name="connsiteX2" fmla="*/ 700855 w 2988553"/>
              <a:gd name="connsiteY2" fmla="*/ 6221518 h 7258438"/>
              <a:gd name="connsiteX3" fmla="*/ 2525724 w 2988553"/>
              <a:gd name="connsiteY3" fmla="*/ 2541183 h 7258438"/>
              <a:gd name="connsiteX0" fmla="*/ 2155460 w 2234803"/>
              <a:gd name="connsiteY0" fmla="*/ 0 h 2877088"/>
              <a:gd name="connsiteX1" fmla="*/ 13224 w 2234803"/>
              <a:gd name="connsiteY1" fmla="*/ 2453556 h 2877088"/>
              <a:gd name="connsiteX2" fmla="*/ 2234803 w 2234803"/>
              <a:gd name="connsiteY2" fmla="*/ 2541183 h 2877088"/>
              <a:gd name="connsiteX0" fmla="*/ 2155460 w 2234803"/>
              <a:gd name="connsiteY0" fmla="*/ 0 h 2877087"/>
              <a:gd name="connsiteX1" fmla="*/ 13224 w 2234803"/>
              <a:gd name="connsiteY1" fmla="*/ 2453556 h 2877087"/>
              <a:gd name="connsiteX2" fmla="*/ 2234803 w 2234803"/>
              <a:gd name="connsiteY2" fmla="*/ 2541183 h 2877087"/>
              <a:gd name="connsiteX0" fmla="*/ 2155460 w 2234803"/>
              <a:gd name="connsiteY0" fmla="*/ 0 h 3543346"/>
              <a:gd name="connsiteX1" fmla="*/ 13224 w 2234803"/>
              <a:gd name="connsiteY1" fmla="*/ 2453556 h 3543346"/>
              <a:gd name="connsiteX2" fmla="*/ 2234803 w 2234803"/>
              <a:gd name="connsiteY2" fmla="*/ 2541183 h 3543346"/>
              <a:gd name="connsiteX0" fmla="*/ 2155459 w 2155459"/>
              <a:gd name="connsiteY0" fmla="*/ 0 h 3280466"/>
              <a:gd name="connsiteX1" fmla="*/ 13223 w 2155459"/>
              <a:gd name="connsiteY1" fmla="*/ 2453556 h 3280466"/>
              <a:gd name="connsiteX2" fmla="*/ 2076118 w 2155459"/>
              <a:gd name="connsiteY2" fmla="*/ 2278303 h 3280466"/>
              <a:gd name="connsiteX0" fmla="*/ 2155459 w 2155459"/>
              <a:gd name="connsiteY0" fmla="*/ 0 h 3280466"/>
              <a:gd name="connsiteX1" fmla="*/ 13223 w 2155459"/>
              <a:gd name="connsiteY1" fmla="*/ 2453556 h 3280466"/>
              <a:gd name="connsiteX2" fmla="*/ 2076118 w 2155459"/>
              <a:gd name="connsiteY2" fmla="*/ 2278303 h 3280466"/>
              <a:gd name="connsiteX0" fmla="*/ 2172063 w 2172063"/>
              <a:gd name="connsiteY0" fmla="*/ 0 h 3280466"/>
              <a:gd name="connsiteX1" fmla="*/ 29827 w 2172063"/>
              <a:gd name="connsiteY1" fmla="*/ 2453556 h 3280466"/>
              <a:gd name="connsiteX2" fmla="*/ 2092722 w 2172063"/>
              <a:gd name="connsiteY2" fmla="*/ 2278303 h 3280466"/>
              <a:gd name="connsiteX0" fmla="*/ 1725837 w 1725837"/>
              <a:gd name="connsiteY0" fmla="*/ 0 h 3280466"/>
              <a:gd name="connsiteX1" fmla="*/ 29827 w 1725837"/>
              <a:gd name="connsiteY1" fmla="*/ 1314405 h 3280466"/>
              <a:gd name="connsiteX2" fmla="*/ 1646496 w 1725837"/>
              <a:gd name="connsiteY2" fmla="*/ 2278303 h 3280466"/>
              <a:gd name="connsiteX0" fmla="*/ 1725837 w 2172065"/>
              <a:gd name="connsiteY0" fmla="*/ 0 h 3105211"/>
              <a:gd name="connsiteX1" fmla="*/ 29827 w 2172065"/>
              <a:gd name="connsiteY1" fmla="*/ 1314405 h 3105211"/>
              <a:gd name="connsiteX2" fmla="*/ 2172065 w 2172065"/>
              <a:gd name="connsiteY2" fmla="*/ 2103048 h 3105211"/>
              <a:gd name="connsiteX0" fmla="*/ 1725837 w 2400506"/>
              <a:gd name="connsiteY0" fmla="*/ 0 h 2103048"/>
              <a:gd name="connsiteX1" fmla="*/ 29827 w 2400506"/>
              <a:gd name="connsiteY1" fmla="*/ 1314405 h 2103048"/>
              <a:gd name="connsiteX2" fmla="*/ 2172065 w 2400506"/>
              <a:gd name="connsiteY2" fmla="*/ 2103048 h 2103048"/>
              <a:gd name="connsiteX0" fmla="*/ 3441539 w 3441539"/>
              <a:gd name="connsiteY0" fmla="*/ 346289 h 1835947"/>
              <a:gd name="connsiteX1" fmla="*/ 29827 w 3441539"/>
              <a:gd name="connsiteY1" fmla="*/ 1047304 h 1835947"/>
              <a:gd name="connsiteX2" fmla="*/ 2172065 w 3441539"/>
              <a:gd name="connsiteY2" fmla="*/ 1835947 h 1835947"/>
              <a:gd name="connsiteX0" fmla="*/ 3441539 w 3749321"/>
              <a:gd name="connsiteY0" fmla="*/ 346289 h 1923575"/>
              <a:gd name="connsiteX1" fmla="*/ 29827 w 3749321"/>
              <a:gd name="connsiteY1" fmla="*/ 1047304 h 1923575"/>
              <a:gd name="connsiteX2" fmla="*/ 3520880 w 3749321"/>
              <a:gd name="connsiteY2" fmla="*/ 1923575 h 1923575"/>
              <a:gd name="connsiteX0" fmla="*/ 1775355 w 2083137"/>
              <a:gd name="connsiteY0" fmla="*/ 433915 h 2011201"/>
              <a:gd name="connsiteX1" fmla="*/ 29827 w 2083137"/>
              <a:gd name="connsiteY1" fmla="*/ 1047304 h 2011201"/>
              <a:gd name="connsiteX2" fmla="*/ 1854696 w 2083137"/>
              <a:gd name="connsiteY2" fmla="*/ 2011201 h 2011201"/>
              <a:gd name="connsiteX0" fmla="*/ 1775355 w 2083137"/>
              <a:gd name="connsiteY0" fmla="*/ 163574 h 1740860"/>
              <a:gd name="connsiteX1" fmla="*/ 29827 w 2083137"/>
              <a:gd name="connsiteY1" fmla="*/ 776963 h 1740860"/>
              <a:gd name="connsiteX2" fmla="*/ 1854696 w 2083137"/>
              <a:gd name="connsiteY2" fmla="*/ 1740860 h 1740860"/>
            </a:gdLst>
            <a:ahLst/>
            <a:cxnLst>
              <a:cxn ang="0">
                <a:pos x="connsiteX0" y="connsiteY0"/>
              </a:cxn>
              <a:cxn ang="0">
                <a:pos x="connsiteX1" y="connsiteY1"/>
              </a:cxn>
              <a:cxn ang="0">
                <a:pos x="connsiteX2" y="connsiteY2"/>
              </a:cxn>
            </a:cxnLst>
            <a:rect l="l" t="t" r="r" b="b"/>
            <a:pathLst>
              <a:path w="2083137" h="1740860">
                <a:moveTo>
                  <a:pt x="1775355" y="163574"/>
                </a:moveTo>
                <a:cubicBezTo>
                  <a:pt x="1663013" y="569765"/>
                  <a:pt x="72372" y="0"/>
                  <a:pt x="29827" y="776963"/>
                </a:cubicBezTo>
                <a:cubicBezTo>
                  <a:pt x="0" y="1486911"/>
                  <a:pt x="2083137" y="45758"/>
                  <a:pt x="1854696" y="1740860"/>
                </a:cubicBezTo>
              </a:path>
            </a:pathLst>
          </a:custGeom>
          <a:ln w="25400">
            <a:solidFill>
              <a:schemeClr val="accent2">
                <a:lumMod val="75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7" name="Rounded Rectangle 66"/>
          <p:cNvSpPr/>
          <p:nvPr/>
        </p:nvSpPr>
        <p:spPr>
          <a:xfrm>
            <a:off x="2051720" y="3861048"/>
            <a:ext cx="2196000" cy="432048"/>
          </a:xfrm>
          <a:prstGeom prst="round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Export the “selected”  features from </a:t>
            </a:r>
            <a:r>
              <a:rPr lang="en-GB" sz="1200" dirty="0" err="1" smtClean="0"/>
              <a:t>PostGIS</a:t>
            </a:r>
            <a:r>
              <a:rPr lang="en-GB" sz="1200" dirty="0" smtClean="0"/>
              <a:t> to Oracle</a:t>
            </a:r>
            <a:endParaRPr lang="en-GB" sz="1200" dirty="0"/>
          </a:p>
        </p:txBody>
      </p:sp>
      <p:sp>
        <p:nvSpPr>
          <p:cNvPr id="21" name="Rounded Rectangle 20"/>
          <p:cNvSpPr/>
          <p:nvPr/>
        </p:nvSpPr>
        <p:spPr>
          <a:xfrm>
            <a:off x="2051720" y="3140968"/>
            <a:ext cx="2196000" cy="360040"/>
          </a:xfrm>
          <a:prstGeom prst="round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Update Changes</a:t>
            </a:r>
            <a:endParaRPr lang="en-GB" sz="1200" dirty="0"/>
          </a:p>
        </p:txBody>
      </p:sp>
      <p:sp>
        <p:nvSpPr>
          <p:cNvPr id="176" name="Freeform 175"/>
          <p:cNvSpPr/>
          <p:nvPr/>
        </p:nvSpPr>
        <p:spPr>
          <a:xfrm>
            <a:off x="3752842" y="5022774"/>
            <a:ext cx="1755261" cy="1221878"/>
          </a:xfrm>
          <a:custGeom>
            <a:avLst/>
            <a:gdLst>
              <a:gd name="connsiteX0" fmla="*/ 105878 w 1819174"/>
              <a:gd name="connsiteY0" fmla="*/ 0 h 3888606"/>
              <a:gd name="connsiteX1" fmla="*/ 1501541 w 1819174"/>
              <a:gd name="connsiteY1" fmla="*/ 673769 h 3888606"/>
              <a:gd name="connsiteX2" fmla="*/ 1617044 w 1819174"/>
              <a:gd name="connsiteY2" fmla="*/ 2868329 h 3888606"/>
              <a:gd name="connsiteX3" fmla="*/ 288758 w 1819174"/>
              <a:gd name="connsiteY3" fmla="*/ 3551722 h 3888606"/>
              <a:gd name="connsiteX4" fmla="*/ 0 w 1819174"/>
              <a:gd name="connsiteY4" fmla="*/ 3888606 h 3888606"/>
              <a:gd name="connsiteX0" fmla="*/ 105878 w 1892997"/>
              <a:gd name="connsiteY0" fmla="*/ 0 h 3888606"/>
              <a:gd name="connsiteX1" fmla="*/ 1501541 w 1892997"/>
              <a:gd name="connsiteY1" fmla="*/ 673769 h 3888606"/>
              <a:gd name="connsiteX2" fmla="*/ 1690867 w 1892997"/>
              <a:gd name="connsiteY2" fmla="*/ 2963358 h 3888606"/>
              <a:gd name="connsiteX3" fmla="*/ 288758 w 1892997"/>
              <a:gd name="connsiteY3" fmla="*/ 3551722 h 3888606"/>
              <a:gd name="connsiteX4" fmla="*/ 0 w 1892997"/>
              <a:gd name="connsiteY4" fmla="*/ 3888606 h 3888606"/>
              <a:gd name="connsiteX0" fmla="*/ 105878 w 1851334"/>
              <a:gd name="connsiteY0" fmla="*/ 0 h 3888606"/>
              <a:gd name="connsiteX1" fmla="*/ 1501541 w 1851334"/>
              <a:gd name="connsiteY1" fmla="*/ 673769 h 3888606"/>
              <a:gd name="connsiteX2" fmla="*/ 1690867 w 1851334"/>
              <a:gd name="connsiteY2" fmla="*/ 2963358 h 3888606"/>
              <a:gd name="connsiteX3" fmla="*/ 538739 w 1851334"/>
              <a:gd name="connsiteY3" fmla="*/ 3539422 h 3888606"/>
              <a:gd name="connsiteX4" fmla="*/ 0 w 1851334"/>
              <a:gd name="connsiteY4" fmla="*/ 3888606 h 3888606"/>
              <a:gd name="connsiteX0" fmla="*/ 105878 w 1779326"/>
              <a:gd name="connsiteY0" fmla="*/ 0 h 3888606"/>
              <a:gd name="connsiteX1" fmla="*/ 1501541 w 1779326"/>
              <a:gd name="connsiteY1" fmla="*/ 673769 h 3888606"/>
              <a:gd name="connsiteX2" fmla="*/ 1618859 w 1779326"/>
              <a:gd name="connsiteY2" fmla="*/ 2963358 h 3888606"/>
              <a:gd name="connsiteX3" fmla="*/ 538739 w 1779326"/>
              <a:gd name="connsiteY3" fmla="*/ 3539422 h 3888606"/>
              <a:gd name="connsiteX4" fmla="*/ 0 w 1779326"/>
              <a:gd name="connsiteY4" fmla="*/ 3888606 h 3888606"/>
              <a:gd name="connsiteX0" fmla="*/ 1223323 w 2896771"/>
              <a:gd name="connsiteY0" fmla="*/ 0 h 3899462"/>
              <a:gd name="connsiteX1" fmla="*/ 2618986 w 2896771"/>
              <a:gd name="connsiteY1" fmla="*/ 673769 h 3899462"/>
              <a:gd name="connsiteX2" fmla="*/ 2736304 w 2896771"/>
              <a:gd name="connsiteY2" fmla="*/ 2963358 h 3899462"/>
              <a:gd name="connsiteX3" fmla="*/ 1656184 w 2896771"/>
              <a:gd name="connsiteY3" fmla="*/ 3539422 h 3899462"/>
              <a:gd name="connsiteX4" fmla="*/ 0 w 2896771"/>
              <a:gd name="connsiteY4" fmla="*/ 3899462 h 3899462"/>
              <a:gd name="connsiteX0" fmla="*/ 1319333 w 3208805"/>
              <a:gd name="connsiteY0" fmla="*/ 0 h 3899462"/>
              <a:gd name="connsiteX1" fmla="*/ 2714996 w 3208805"/>
              <a:gd name="connsiteY1" fmla="*/ 673769 h 3899462"/>
              <a:gd name="connsiteX2" fmla="*/ 2832314 w 3208805"/>
              <a:gd name="connsiteY2" fmla="*/ 2963358 h 3899462"/>
              <a:gd name="connsiteX3" fmla="*/ 456051 w 3208805"/>
              <a:gd name="connsiteY3" fmla="*/ 3539422 h 3899462"/>
              <a:gd name="connsiteX4" fmla="*/ 96010 w 3208805"/>
              <a:gd name="connsiteY4" fmla="*/ 3899462 h 3899462"/>
              <a:gd name="connsiteX0" fmla="*/ 1295330 w 3040787"/>
              <a:gd name="connsiteY0" fmla="*/ 0 h 3899462"/>
              <a:gd name="connsiteX1" fmla="*/ 2690993 w 3040787"/>
              <a:gd name="connsiteY1" fmla="*/ 673769 h 3899462"/>
              <a:gd name="connsiteX2" fmla="*/ 2664296 w 3040787"/>
              <a:gd name="connsiteY2" fmla="*/ 3035366 h 3899462"/>
              <a:gd name="connsiteX3" fmla="*/ 432048 w 3040787"/>
              <a:gd name="connsiteY3" fmla="*/ 3539422 h 3899462"/>
              <a:gd name="connsiteX4" fmla="*/ 72007 w 3040787"/>
              <a:gd name="connsiteY4" fmla="*/ 3899462 h 3899462"/>
              <a:gd name="connsiteX0" fmla="*/ 1295330 w 3012335"/>
              <a:gd name="connsiteY0" fmla="*/ 0 h 3899462"/>
              <a:gd name="connsiteX1" fmla="*/ 2520280 w 3012335"/>
              <a:gd name="connsiteY1" fmla="*/ 659102 h 3899462"/>
              <a:gd name="connsiteX2" fmla="*/ 2664296 w 3012335"/>
              <a:gd name="connsiteY2" fmla="*/ 3035366 h 3899462"/>
              <a:gd name="connsiteX3" fmla="*/ 432048 w 3012335"/>
              <a:gd name="connsiteY3" fmla="*/ 3539422 h 3899462"/>
              <a:gd name="connsiteX4" fmla="*/ 72007 w 3012335"/>
              <a:gd name="connsiteY4" fmla="*/ 3899462 h 3899462"/>
              <a:gd name="connsiteX0" fmla="*/ 1295330 w 3042241"/>
              <a:gd name="connsiteY0" fmla="*/ 0 h 3899462"/>
              <a:gd name="connsiteX1" fmla="*/ 2520280 w 3042241"/>
              <a:gd name="connsiteY1" fmla="*/ 659102 h 3899462"/>
              <a:gd name="connsiteX2" fmla="*/ 2699717 w 3042241"/>
              <a:gd name="connsiteY2" fmla="*/ 2942423 h 3899462"/>
              <a:gd name="connsiteX3" fmla="*/ 2664296 w 3042241"/>
              <a:gd name="connsiteY3" fmla="*/ 3035366 h 3899462"/>
              <a:gd name="connsiteX4" fmla="*/ 432048 w 3042241"/>
              <a:gd name="connsiteY4" fmla="*/ 3539422 h 3899462"/>
              <a:gd name="connsiteX5" fmla="*/ 72007 w 3042241"/>
              <a:gd name="connsiteY5" fmla="*/ 3899462 h 3899462"/>
              <a:gd name="connsiteX0" fmla="*/ 1295330 w 3048339"/>
              <a:gd name="connsiteY0" fmla="*/ 0 h 3899462"/>
              <a:gd name="connsiteX1" fmla="*/ 2520280 w 3048339"/>
              <a:gd name="connsiteY1" fmla="*/ 659102 h 3899462"/>
              <a:gd name="connsiteX2" fmla="*/ 2736304 w 3048339"/>
              <a:gd name="connsiteY2" fmla="*/ 2099262 h 3899462"/>
              <a:gd name="connsiteX3" fmla="*/ 2664296 w 3048339"/>
              <a:gd name="connsiteY3" fmla="*/ 3035366 h 3899462"/>
              <a:gd name="connsiteX4" fmla="*/ 432048 w 3048339"/>
              <a:gd name="connsiteY4" fmla="*/ 3539422 h 3899462"/>
              <a:gd name="connsiteX5" fmla="*/ 72007 w 3048339"/>
              <a:gd name="connsiteY5" fmla="*/ 3899462 h 3899462"/>
              <a:gd name="connsiteX0" fmla="*/ 1295330 w 2760307"/>
              <a:gd name="connsiteY0" fmla="*/ 0 h 3899462"/>
              <a:gd name="connsiteX1" fmla="*/ 2520280 w 2760307"/>
              <a:gd name="connsiteY1" fmla="*/ 659102 h 3899462"/>
              <a:gd name="connsiteX2" fmla="*/ 2736304 w 2760307"/>
              <a:gd name="connsiteY2" fmla="*/ 2099262 h 3899462"/>
              <a:gd name="connsiteX3" fmla="*/ 2664296 w 2760307"/>
              <a:gd name="connsiteY3" fmla="*/ 3035366 h 3899462"/>
              <a:gd name="connsiteX4" fmla="*/ 432048 w 2760307"/>
              <a:gd name="connsiteY4" fmla="*/ 3539422 h 3899462"/>
              <a:gd name="connsiteX5" fmla="*/ 72007 w 2760307"/>
              <a:gd name="connsiteY5" fmla="*/ 3899462 h 3899462"/>
              <a:gd name="connsiteX0" fmla="*/ 1295330 w 2760307"/>
              <a:gd name="connsiteY0" fmla="*/ 0 h 3899462"/>
              <a:gd name="connsiteX1" fmla="*/ 2520280 w 2760307"/>
              <a:gd name="connsiteY1" fmla="*/ 659102 h 3899462"/>
              <a:gd name="connsiteX2" fmla="*/ 2736304 w 2760307"/>
              <a:gd name="connsiteY2" fmla="*/ 2099262 h 3899462"/>
              <a:gd name="connsiteX3" fmla="*/ 2664296 w 2760307"/>
              <a:gd name="connsiteY3" fmla="*/ 3035366 h 3899462"/>
              <a:gd name="connsiteX4" fmla="*/ 432048 w 2760307"/>
              <a:gd name="connsiteY4" fmla="*/ 3539422 h 3899462"/>
              <a:gd name="connsiteX5" fmla="*/ 72007 w 2760307"/>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3012335"/>
              <a:gd name="connsiteY0" fmla="*/ 0 h 3899462"/>
              <a:gd name="connsiteX1" fmla="*/ 2520280 w 3012335"/>
              <a:gd name="connsiteY1" fmla="*/ 659102 h 3899462"/>
              <a:gd name="connsiteX2" fmla="*/ 2664296 w 3012335"/>
              <a:gd name="connsiteY2" fmla="*/ 3035366 h 3899462"/>
              <a:gd name="connsiteX3" fmla="*/ 432048 w 3012335"/>
              <a:gd name="connsiteY3" fmla="*/ 3539422 h 3899462"/>
              <a:gd name="connsiteX4" fmla="*/ 72007 w 3012335"/>
              <a:gd name="connsiteY4" fmla="*/ 3899462 h 3899462"/>
              <a:gd name="connsiteX0" fmla="*/ 1283329 w 2928326"/>
              <a:gd name="connsiteY0" fmla="*/ 0 h 3899462"/>
              <a:gd name="connsiteX1" fmla="*/ 2508279 w 2928326"/>
              <a:gd name="connsiteY1" fmla="*/ 659102 h 3899462"/>
              <a:gd name="connsiteX2" fmla="*/ 2580287 w 2928326"/>
              <a:gd name="connsiteY2" fmla="*/ 3179382 h 3899462"/>
              <a:gd name="connsiteX3" fmla="*/ 420047 w 2928326"/>
              <a:gd name="connsiteY3" fmla="*/ 3539422 h 3899462"/>
              <a:gd name="connsiteX4" fmla="*/ 60006 w 2928326"/>
              <a:gd name="connsiteY4" fmla="*/ 3899462 h 3899462"/>
              <a:gd name="connsiteX0" fmla="*/ 1283329 w 2928325"/>
              <a:gd name="connsiteY0" fmla="*/ 0 h 3899462"/>
              <a:gd name="connsiteX1" fmla="*/ 2508279 w 2928325"/>
              <a:gd name="connsiteY1" fmla="*/ 659102 h 3899462"/>
              <a:gd name="connsiteX2" fmla="*/ 2580286 w 2928325"/>
              <a:gd name="connsiteY2" fmla="*/ 3107374 h 3899462"/>
              <a:gd name="connsiteX3" fmla="*/ 420047 w 2928325"/>
              <a:gd name="connsiteY3" fmla="*/ 3539422 h 3899462"/>
              <a:gd name="connsiteX4" fmla="*/ 60006 w 2928325"/>
              <a:gd name="connsiteY4" fmla="*/ 3899462 h 3899462"/>
              <a:gd name="connsiteX0" fmla="*/ 1223323 w 2856317"/>
              <a:gd name="connsiteY0" fmla="*/ 0 h 3899462"/>
              <a:gd name="connsiteX1" fmla="*/ 2448273 w 2856317"/>
              <a:gd name="connsiteY1" fmla="*/ 659102 h 3899462"/>
              <a:gd name="connsiteX2" fmla="*/ 2520280 w 2856317"/>
              <a:gd name="connsiteY2" fmla="*/ 3107374 h 3899462"/>
              <a:gd name="connsiteX3" fmla="*/ 432049 w 2856317"/>
              <a:gd name="connsiteY3" fmla="*/ 3395406 h 3899462"/>
              <a:gd name="connsiteX4" fmla="*/ 0 w 2856317"/>
              <a:gd name="connsiteY4" fmla="*/ 3899462 h 3899462"/>
              <a:gd name="connsiteX0" fmla="*/ 1428159 w 2856317"/>
              <a:gd name="connsiteY0" fmla="*/ 0 h 3791144"/>
              <a:gd name="connsiteX1" fmla="*/ 2448273 w 2856317"/>
              <a:gd name="connsiteY1" fmla="*/ 550784 h 3791144"/>
              <a:gd name="connsiteX2" fmla="*/ 2520280 w 2856317"/>
              <a:gd name="connsiteY2" fmla="*/ 2999056 h 3791144"/>
              <a:gd name="connsiteX3" fmla="*/ 432049 w 2856317"/>
              <a:gd name="connsiteY3" fmla="*/ 3287088 h 3791144"/>
              <a:gd name="connsiteX4" fmla="*/ 0 w 2856317"/>
              <a:gd name="connsiteY4" fmla="*/ 3791144 h 3791144"/>
              <a:gd name="connsiteX0" fmla="*/ 1389709 w 2817867"/>
              <a:gd name="connsiteY0" fmla="*/ 0 h 3966398"/>
              <a:gd name="connsiteX1" fmla="*/ 2409823 w 2817867"/>
              <a:gd name="connsiteY1" fmla="*/ 550784 h 3966398"/>
              <a:gd name="connsiteX2" fmla="*/ 2481830 w 2817867"/>
              <a:gd name="connsiteY2" fmla="*/ 2999056 h 3966398"/>
              <a:gd name="connsiteX3" fmla="*/ 393599 w 2817867"/>
              <a:gd name="connsiteY3" fmla="*/ 3287088 h 3966398"/>
              <a:gd name="connsiteX4" fmla="*/ 120235 w 2817867"/>
              <a:gd name="connsiteY4" fmla="*/ 3966398 h 3966398"/>
              <a:gd name="connsiteX0" fmla="*/ 4880762 w 5452662"/>
              <a:gd name="connsiteY0" fmla="*/ 0 h 4907112"/>
              <a:gd name="connsiteX1" fmla="*/ 2409823 w 5452662"/>
              <a:gd name="connsiteY1" fmla="*/ 1491498 h 4907112"/>
              <a:gd name="connsiteX2" fmla="*/ 2481830 w 5452662"/>
              <a:gd name="connsiteY2" fmla="*/ 3939770 h 4907112"/>
              <a:gd name="connsiteX3" fmla="*/ 393599 w 5452662"/>
              <a:gd name="connsiteY3" fmla="*/ 4227802 h 4907112"/>
              <a:gd name="connsiteX4" fmla="*/ 120235 w 5452662"/>
              <a:gd name="connsiteY4" fmla="*/ 4907112 h 4907112"/>
              <a:gd name="connsiteX0" fmla="*/ 4880762 w 4880762"/>
              <a:gd name="connsiteY0" fmla="*/ 36617 h 4943729"/>
              <a:gd name="connsiteX1" fmla="*/ 2409823 w 4880762"/>
              <a:gd name="connsiteY1" fmla="*/ 1528115 h 4943729"/>
              <a:gd name="connsiteX2" fmla="*/ 2481830 w 4880762"/>
              <a:gd name="connsiteY2" fmla="*/ 3976387 h 4943729"/>
              <a:gd name="connsiteX3" fmla="*/ 393599 w 4880762"/>
              <a:gd name="connsiteY3" fmla="*/ 4264419 h 4943729"/>
              <a:gd name="connsiteX4" fmla="*/ 120235 w 4880762"/>
              <a:gd name="connsiteY4" fmla="*/ 4943729 h 4943729"/>
              <a:gd name="connsiteX0" fmla="*/ 6070894 w 6070894"/>
              <a:gd name="connsiteY0" fmla="*/ 36617 h 4943729"/>
              <a:gd name="connsiteX1" fmla="*/ 2409823 w 6070894"/>
              <a:gd name="connsiteY1" fmla="*/ 1528115 h 4943729"/>
              <a:gd name="connsiteX2" fmla="*/ 2481830 w 6070894"/>
              <a:gd name="connsiteY2" fmla="*/ 3976387 h 4943729"/>
              <a:gd name="connsiteX3" fmla="*/ 393599 w 6070894"/>
              <a:gd name="connsiteY3" fmla="*/ 4264419 h 4943729"/>
              <a:gd name="connsiteX4" fmla="*/ 120235 w 6070894"/>
              <a:gd name="connsiteY4" fmla="*/ 4943729 h 4943729"/>
              <a:gd name="connsiteX0" fmla="*/ 6070894 w 6070894"/>
              <a:gd name="connsiteY0" fmla="*/ 36617 h 4943729"/>
              <a:gd name="connsiteX1" fmla="*/ 2897209 w 6070894"/>
              <a:gd name="connsiteY1" fmla="*/ 912887 h 4943729"/>
              <a:gd name="connsiteX2" fmla="*/ 2481830 w 6070894"/>
              <a:gd name="connsiteY2" fmla="*/ 3976387 h 4943729"/>
              <a:gd name="connsiteX3" fmla="*/ 393599 w 6070894"/>
              <a:gd name="connsiteY3" fmla="*/ 4264419 h 4943729"/>
              <a:gd name="connsiteX4" fmla="*/ 120235 w 6070894"/>
              <a:gd name="connsiteY4" fmla="*/ 4943729 h 4943729"/>
              <a:gd name="connsiteX0" fmla="*/ 6047558 w 6047558"/>
              <a:gd name="connsiteY0" fmla="*/ 36617 h 5064183"/>
              <a:gd name="connsiteX1" fmla="*/ 2873873 w 6047558"/>
              <a:gd name="connsiteY1" fmla="*/ 912887 h 5064183"/>
              <a:gd name="connsiteX2" fmla="*/ 2318478 w 6047558"/>
              <a:gd name="connsiteY2" fmla="*/ 4505594 h 5064183"/>
              <a:gd name="connsiteX3" fmla="*/ 370263 w 6047558"/>
              <a:gd name="connsiteY3" fmla="*/ 4264419 h 5064183"/>
              <a:gd name="connsiteX4" fmla="*/ 96899 w 6047558"/>
              <a:gd name="connsiteY4" fmla="*/ 4943729 h 5064183"/>
              <a:gd name="connsiteX0" fmla="*/ 5950659 w 5950659"/>
              <a:gd name="connsiteY0" fmla="*/ 36617 h 5118983"/>
              <a:gd name="connsiteX1" fmla="*/ 2776974 w 5950659"/>
              <a:gd name="connsiteY1" fmla="*/ 912887 h 5118983"/>
              <a:gd name="connsiteX2" fmla="*/ 2221579 w 5950659"/>
              <a:gd name="connsiteY2" fmla="*/ 4505594 h 5118983"/>
              <a:gd name="connsiteX3" fmla="*/ 476052 w 5950659"/>
              <a:gd name="connsiteY3" fmla="*/ 4593221 h 5118983"/>
              <a:gd name="connsiteX4" fmla="*/ 0 w 5950659"/>
              <a:gd name="connsiteY4" fmla="*/ 4943729 h 5118983"/>
              <a:gd name="connsiteX0" fmla="*/ 5950659 w 5950659"/>
              <a:gd name="connsiteY0" fmla="*/ 36617 h 5133587"/>
              <a:gd name="connsiteX1" fmla="*/ 2776974 w 5950659"/>
              <a:gd name="connsiteY1" fmla="*/ 912887 h 5133587"/>
              <a:gd name="connsiteX2" fmla="*/ 2221579 w 5950659"/>
              <a:gd name="connsiteY2" fmla="*/ 4505594 h 5133587"/>
              <a:gd name="connsiteX3" fmla="*/ 476052 w 5950659"/>
              <a:gd name="connsiteY3" fmla="*/ 4680848 h 5133587"/>
              <a:gd name="connsiteX4" fmla="*/ 0 w 5950659"/>
              <a:gd name="connsiteY4" fmla="*/ 4943729 h 5133587"/>
              <a:gd name="connsiteX0" fmla="*/ 5950659 w 5950659"/>
              <a:gd name="connsiteY0" fmla="*/ 36617 h 5133587"/>
              <a:gd name="connsiteX1" fmla="*/ 2776974 w 5950659"/>
              <a:gd name="connsiteY1" fmla="*/ 912887 h 5133587"/>
              <a:gd name="connsiteX2" fmla="*/ 2221579 w 5950659"/>
              <a:gd name="connsiteY2" fmla="*/ 4505594 h 5133587"/>
              <a:gd name="connsiteX3" fmla="*/ 476052 w 5950659"/>
              <a:gd name="connsiteY3" fmla="*/ 4680848 h 5133587"/>
              <a:gd name="connsiteX4" fmla="*/ 0 w 5950659"/>
              <a:gd name="connsiteY4" fmla="*/ 4943729 h 5133587"/>
              <a:gd name="connsiteX0" fmla="*/ 5950659 w 5950659"/>
              <a:gd name="connsiteY0" fmla="*/ 36617 h 4943729"/>
              <a:gd name="connsiteX1" fmla="*/ 2776974 w 5950659"/>
              <a:gd name="connsiteY1" fmla="*/ 912887 h 4943729"/>
              <a:gd name="connsiteX2" fmla="*/ 2221579 w 5950659"/>
              <a:gd name="connsiteY2" fmla="*/ 4505594 h 4943729"/>
              <a:gd name="connsiteX3" fmla="*/ 476052 w 5950659"/>
              <a:gd name="connsiteY3" fmla="*/ 4680848 h 4943729"/>
              <a:gd name="connsiteX4" fmla="*/ 0 w 5950659"/>
              <a:gd name="connsiteY4" fmla="*/ 4943729 h 4943729"/>
              <a:gd name="connsiteX0" fmla="*/ 5950659 w 5950659"/>
              <a:gd name="connsiteY0" fmla="*/ 36617 h 4943729"/>
              <a:gd name="connsiteX1" fmla="*/ 2776974 w 5950659"/>
              <a:gd name="connsiteY1" fmla="*/ 912887 h 4943729"/>
              <a:gd name="connsiteX2" fmla="*/ 2221579 w 5950659"/>
              <a:gd name="connsiteY2" fmla="*/ 4505594 h 4943729"/>
              <a:gd name="connsiteX3" fmla="*/ 476052 w 5950659"/>
              <a:gd name="connsiteY3" fmla="*/ 4680848 h 4943729"/>
              <a:gd name="connsiteX4" fmla="*/ 0 w 5950659"/>
              <a:gd name="connsiteY4" fmla="*/ 4943729 h 4943729"/>
              <a:gd name="connsiteX0" fmla="*/ 5950659 w 6479605"/>
              <a:gd name="connsiteY0" fmla="*/ 0 h 4907112"/>
              <a:gd name="connsiteX1" fmla="*/ 5950658 w 6479605"/>
              <a:gd name="connsiteY1" fmla="*/ 175254 h 4907112"/>
              <a:gd name="connsiteX2" fmla="*/ 2776974 w 6479605"/>
              <a:gd name="connsiteY2" fmla="*/ 876270 h 4907112"/>
              <a:gd name="connsiteX3" fmla="*/ 2221579 w 6479605"/>
              <a:gd name="connsiteY3" fmla="*/ 4468977 h 4907112"/>
              <a:gd name="connsiteX4" fmla="*/ 476052 w 6479605"/>
              <a:gd name="connsiteY4" fmla="*/ 4644231 h 4907112"/>
              <a:gd name="connsiteX5" fmla="*/ 0 w 6479605"/>
              <a:gd name="connsiteY5" fmla="*/ 4907112 h 4907112"/>
              <a:gd name="connsiteX0" fmla="*/ 5950659 w 6558947"/>
              <a:gd name="connsiteY0" fmla="*/ 0 h 4907112"/>
              <a:gd name="connsiteX1" fmla="*/ 6030000 w 6558947"/>
              <a:gd name="connsiteY1" fmla="*/ 262881 h 4907112"/>
              <a:gd name="connsiteX2" fmla="*/ 2776974 w 6558947"/>
              <a:gd name="connsiteY2" fmla="*/ 876270 h 4907112"/>
              <a:gd name="connsiteX3" fmla="*/ 2221579 w 6558947"/>
              <a:gd name="connsiteY3" fmla="*/ 4468977 h 4907112"/>
              <a:gd name="connsiteX4" fmla="*/ 476052 w 6558947"/>
              <a:gd name="connsiteY4" fmla="*/ 4644231 h 4907112"/>
              <a:gd name="connsiteX5" fmla="*/ 0 w 6558947"/>
              <a:gd name="connsiteY5" fmla="*/ 4907112 h 4907112"/>
              <a:gd name="connsiteX0" fmla="*/ 5950659 w 6585395"/>
              <a:gd name="connsiteY0" fmla="*/ 43814 h 4950926"/>
              <a:gd name="connsiteX1" fmla="*/ 6109342 w 6585395"/>
              <a:gd name="connsiteY1" fmla="*/ 43814 h 4950926"/>
              <a:gd name="connsiteX2" fmla="*/ 6030000 w 6585395"/>
              <a:gd name="connsiteY2" fmla="*/ 306695 h 4950926"/>
              <a:gd name="connsiteX3" fmla="*/ 2776974 w 6585395"/>
              <a:gd name="connsiteY3" fmla="*/ 920084 h 4950926"/>
              <a:gd name="connsiteX4" fmla="*/ 2221579 w 6585395"/>
              <a:gd name="connsiteY4" fmla="*/ 4512791 h 4950926"/>
              <a:gd name="connsiteX5" fmla="*/ 476052 w 6585395"/>
              <a:gd name="connsiteY5" fmla="*/ 4688045 h 4950926"/>
              <a:gd name="connsiteX6" fmla="*/ 0 w 6585395"/>
              <a:gd name="connsiteY6" fmla="*/ 4950926 h 4950926"/>
              <a:gd name="connsiteX0" fmla="*/ 5950659 w 6558947"/>
              <a:gd name="connsiteY0" fmla="*/ 0 h 4907112"/>
              <a:gd name="connsiteX1" fmla="*/ 6030000 w 6558947"/>
              <a:gd name="connsiteY1" fmla="*/ 262881 h 4907112"/>
              <a:gd name="connsiteX2" fmla="*/ 2776974 w 6558947"/>
              <a:gd name="connsiteY2" fmla="*/ 876270 h 4907112"/>
              <a:gd name="connsiteX3" fmla="*/ 2221579 w 6558947"/>
              <a:gd name="connsiteY3" fmla="*/ 4468977 h 4907112"/>
              <a:gd name="connsiteX4" fmla="*/ 476052 w 6558947"/>
              <a:gd name="connsiteY4" fmla="*/ 4644231 h 4907112"/>
              <a:gd name="connsiteX5" fmla="*/ 0 w 6558947"/>
              <a:gd name="connsiteY5" fmla="*/ 4907112 h 4907112"/>
              <a:gd name="connsiteX0" fmla="*/ 6030000 w 6030000"/>
              <a:gd name="connsiteY0" fmla="*/ 87627 h 4731858"/>
              <a:gd name="connsiteX1" fmla="*/ 2776974 w 6030000"/>
              <a:gd name="connsiteY1" fmla="*/ 701016 h 4731858"/>
              <a:gd name="connsiteX2" fmla="*/ 2221579 w 6030000"/>
              <a:gd name="connsiteY2" fmla="*/ 4293723 h 4731858"/>
              <a:gd name="connsiteX3" fmla="*/ 476052 w 6030000"/>
              <a:gd name="connsiteY3" fmla="*/ 4468977 h 4731858"/>
              <a:gd name="connsiteX4" fmla="*/ 0 w 6030000"/>
              <a:gd name="connsiteY4" fmla="*/ 4731858 h 4731858"/>
              <a:gd name="connsiteX0" fmla="*/ 6030000 w 6030000"/>
              <a:gd name="connsiteY0" fmla="*/ 87627 h 4731858"/>
              <a:gd name="connsiteX1" fmla="*/ 2776974 w 6030000"/>
              <a:gd name="connsiteY1" fmla="*/ 701016 h 4731858"/>
              <a:gd name="connsiteX2" fmla="*/ 2221579 w 6030000"/>
              <a:gd name="connsiteY2" fmla="*/ 4293723 h 4731858"/>
              <a:gd name="connsiteX3" fmla="*/ 476052 w 6030000"/>
              <a:gd name="connsiteY3" fmla="*/ 4468977 h 4731858"/>
              <a:gd name="connsiteX4" fmla="*/ 0 w 6030000"/>
              <a:gd name="connsiteY4" fmla="*/ 4731858 h 4731858"/>
              <a:gd name="connsiteX0" fmla="*/ 6109343 w 6109343"/>
              <a:gd name="connsiteY0" fmla="*/ 14604 h 4746462"/>
              <a:gd name="connsiteX1" fmla="*/ 2776974 w 6109343"/>
              <a:gd name="connsiteY1" fmla="*/ 715620 h 4746462"/>
              <a:gd name="connsiteX2" fmla="*/ 2221579 w 6109343"/>
              <a:gd name="connsiteY2" fmla="*/ 4308327 h 4746462"/>
              <a:gd name="connsiteX3" fmla="*/ 476052 w 6109343"/>
              <a:gd name="connsiteY3" fmla="*/ 4483581 h 4746462"/>
              <a:gd name="connsiteX4" fmla="*/ 0 w 6109343"/>
              <a:gd name="connsiteY4" fmla="*/ 4746462 h 4746462"/>
              <a:gd name="connsiteX0" fmla="*/ 6109342 w 6109342"/>
              <a:gd name="connsiteY0" fmla="*/ 379718 h 4673440"/>
              <a:gd name="connsiteX1" fmla="*/ 2776974 w 6109342"/>
              <a:gd name="connsiteY1" fmla="*/ 642598 h 4673440"/>
              <a:gd name="connsiteX2" fmla="*/ 2221579 w 6109342"/>
              <a:gd name="connsiteY2" fmla="*/ 4235305 h 4673440"/>
              <a:gd name="connsiteX3" fmla="*/ 476052 w 6109342"/>
              <a:gd name="connsiteY3" fmla="*/ 4410559 h 4673440"/>
              <a:gd name="connsiteX4" fmla="*/ 0 w 6109342"/>
              <a:gd name="connsiteY4" fmla="*/ 4673440 h 4673440"/>
              <a:gd name="connsiteX0" fmla="*/ 6109342 w 6109342"/>
              <a:gd name="connsiteY0" fmla="*/ 538763 h 4832485"/>
              <a:gd name="connsiteX1" fmla="*/ 2776974 w 6109342"/>
              <a:gd name="connsiteY1" fmla="*/ 801643 h 4832485"/>
              <a:gd name="connsiteX2" fmla="*/ 2221579 w 6109342"/>
              <a:gd name="connsiteY2" fmla="*/ 4394350 h 4832485"/>
              <a:gd name="connsiteX3" fmla="*/ 476052 w 6109342"/>
              <a:gd name="connsiteY3" fmla="*/ 4569604 h 4832485"/>
              <a:gd name="connsiteX4" fmla="*/ 0 w 6109342"/>
              <a:gd name="connsiteY4" fmla="*/ 4832485 h 4832485"/>
              <a:gd name="connsiteX0" fmla="*/ 6109342 w 6109342"/>
              <a:gd name="connsiteY0" fmla="*/ 538763 h 4832485"/>
              <a:gd name="connsiteX1" fmla="*/ 2776974 w 6109342"/>
              <a:gd name="connsiteY1" fmla="*/ 801643 h 4832485"/>
              <a:gd name="connsiteX2" fmla="*/ 2221579 w 6109342"/>
              <a:gd name="connsiteY2" fmla="*/ 4394350 h 4832485"/>
              <a:gd name="connsiteX3" fmla="*/ 476052 w 6109342"/>
              <a:gd name="connsiteY3" fmla="*/ 4569604 h 4832485"/>
              <a:gd name="connsiteX4" fmla="*/ 0 w 6109342"/>
              <a:gd name="connsiteY4" fmla="*/ 4832485 h 4832485"/>
              <a:gd name="connsiteX0" fmla="*/ 6188685 w 6188685"/>
              <a:gd name="connsiteY0" fmla="*/ 538763 h 4832485"/>
              <a:gd name="connsiteX1" fmla="*/ 2776974 w 6188685"/>
              <a:gd name="connsiteY1" fmla="*/ 801643 h 4832485"/>
              <a:gd name="connsiteX2" fmla="*/ 2221579 w 6188685"/>
              <a:gd name="connsiteY2" fmla="*/ 4394350 h 4832485"/>
              <a:gd name="connsiteX3" fmla="*/ 476052 w 6188685"/>
              <a:gd name="connsiteY3" fmla="*/ 4569604 h 4832485"/>
              <a:gd name="connsiteX4" fmla="*/ 0 w 6188685"/>
              <a:gd name="connsiteY4" fmla="*/ 4832485 h 4832485"/>
              <a:gd name="connsiteX0" fmla="*/ 6188685 w 6188685"/>
              <a:gd name="connsiteY0" fmla="*/ 451135 h 4744857"/>
              <a:gd name="connsiteX1" fmla="*/ 2776973 w 6188685"/>
              <a:gd name="connsiteY1" fmla="*/ 801643 h 4744857"/>
              <a:gd name="connsiteX2" fmla="*/ 2221579 w 6188685"/>
              <a:gd name="connsiteY2" fmla="*/ 4306722 h 4744857"/>
              <a:gd name="connsiteX3" fmla="*/ 476052 w 6188685"/>
              <a:gd name="connsiteY3" fmla="*/ 4481976 h 4744857"/>
              <a:gd name="connsiteX4" fmla="*/ 0 w 6188685"/>
              <a:gd name="connsiteY4" fmla="*/ 4744857 h 4744857"/>
              <a:gd name="connsiteX0" fmla="*/ 6188685 w 6188685"/>
              <a:gd name="connsiteY0" fmla="*/ 0 h 4527393"/>
              <a:gd name="connsiteX1" fmla="*/ 2221579 w 6188685"/>
              <a:gd name="connsiteY1" fmla="*/ 3855587 h 4527393"/>
              <a:gd name="connsiteX2" fmla="*/ 476052 w 6188685"/>
              <a:gd name="connsiteY2" fmla="*/ 4030841 h 4527393"/>
              <a:gd name="connsiteX3" fmla="*/ 0 w 6188685"/>
              <a:gd name="connsiteY3" fmla="*/ 4293722 h 4527393"/>
              <a:gd name="connsiteX0" fmla="*/ 6188685 w 6188685"/>
              <a:gd name="connsiteY0" fmla="*/ 0 h 4571206"/>
              <a:gd name="connsiteX1" fmla="*/ 2221579 w 6188685"/>
              <a:gd name="connsiteY1" fmla="*/ 3855587 h 4571206"/>
              <a:gd name="connsiteX2" fmla="*/ 0 w 6188685"/>
              <a:gd name="connsiteY2" fmla="*/ 4293722 h 4571206"/>
              <a:gd name="connsiteX0" fmla="*/ 6188685 w 6188685"/>
              <a:gd name="connsiteY0" fmla="*/ 2570394 h 7462901"/>
              <a:gd name="connsiteX1" fmla="*/ 4205131 w 6188685"/>
              <a:gd name="connsiteY1" fmla="*/ 642598 h 7462901"/>
              <a:gd name="connsiteX2" fmla="*/ 2221579 w 6188685"/>
              <a:gd name="connsiteY2" fmla="*/ 6425981 h 7462901"/>
              <a:gd name="connsiteX3" fmla="*/ 0 w 6188685"/>
              <a:gd name="connsiteY3" fmla="*/ 6864116 h 7462901"/>
              <a:gd name="connsiteX0" fmla="*/ 6188685 w 6188685"/>
              <a:gd name="connsiteY0" fmla="*/ 0 h 4892507"/>
              <a:gd name="connsiteX1" fmla="*/ 2221579 w 6188685"/>
              <a:gd name="connsiteY1" fmla="*/ 3855587 h 4892507"/>
              <a:gd name="connsiteX2" fmla="*/ 0 w 6188685"/>
              <a:gd name="connsiteY2" fmla="*/ 4293722 h 4892507"/>
              <a:gd name="connsiteX0" fmla="*/ 3967105 w 3967105"/>
              <a:gd name="connsiteY0" fmla="*/ 0 h 7258438"/>
              <a:gd name="connsiteX1" fmla="*/ 2221579 w 3967105"/>
              <a:gd name="connsiteY1" fmla="*/ 6221518 h 7258438"/>
              <a:gd name="connsiteX2" fmla="*/ 0 w 3967105"/>
              <a:gd name="connsiteY2" fmla="*/ 6659653 h 7258438"/>
              <a:gd name="connsiteX0" fmla="*/ 3967105 w 3967105"/>
              <a:gd name="connsiteY0" fmla="*/ 0 h 7258438"/>
              <a:gd name="connsiteX1" fmla="*/ 1824869 w 3967105"/>
              <a:gd name="connsiteY1" fmla="*/ 2453556 h 7258438"/>
              <a:gd name="connsiteX2" fmla="*/ 2221579 w 3967105"/>
              <a:gd name="connsiteY2" fmla="*/ 6221518 h 7258438"/>
              <a:gd name="connsiteX3" fmla="*/ 0 w 3967105"/>
              <a:gd name="connsiteY3" fmla="*/ 6659653 h 7258438"/>
              <a:gd name="connsiteX0" fmla="*/ 2446381 w 2988553"/>
              <a:gd name="connsiteY0" fmla="*/ 0 h 7258438"/>
              <a:gd name="connsiteX1" fmla="*/ 304145 w 2988553"/>
              <a:gd name="connsiteY1" fmla="*/ 2453556 h 7258438"/>
              <a:gd name="connsiteX2" fmla="*/ 700855 w 2988553"/>
              <a:gd name="connsiteY2" fmla="*/ 6221518 h 7258438"/>
              <a:gd name="connsiteX3" fmla="*/ 2525724 w 2988553"/>
              <a:gd name="connsiteY3" fmla="*/ 2541183 h 7258438"/>
              <a:gd name="connsiteX0" fmla="*/ 2155460 w 2234803"/>
              <a:gd name="connsiteY0" fmla="*/ 0 h 2877088"/>
              <a:gd name="connsiteX1" fmla="*/ 13224 w 2234803"/>
              <a:gd name="connsiteY1" fmla="*/ 2453556 h 2877088"/>
              <a:gd name="connsiteX2" fmla="*/ 2234803 w 2234803"/>
              <a:gd name="connsiteY2" fmla="*/ 2541183 h 2877088"/>
              <a:gd name="connsiteX0" fmla="*/ 2155460 w 2234803"/>
              <a:gd name="connsiteY0" fmla="*/ 0 h 2877087"/>
              <a:gd name="connsiteX1" fmla="*/ 13224 w 2234803"/>
              <a:gd name="connsiteY1" fmla="*/ 2453556 h 2877087"/>
              <a:gd name="connsiteX2" fmla="*/ 2234803 w 2234803"/>
              <a:gd name="connsiteY2" fmla="*/ 2541183 h 2877087"/>
              <a:gd name="connsiteX0" fmla="*/ 2155460 w 2234803"/>
              <a:gd name="connsiteY0" fmla="*/ 0 h 3543346"/>
              <a:gd name="connsiteX1" fmla="*/ 13224 w 2234803"/>
              <a:gd name="connsiteY1" fmla="*/ 2453556 h 3543346"/>
              <a:gd name="connsiteX2" fmla="*/ 2234803 w 2234803"/>
              <a:gd name="connsiteY2" fmla="*/ 2541183 h 3543346"/>
              <a:gd name="connsiteX0" fmla="*/ 2155459 w 2155459"/>
              <a:gd name="connsiteY0" fmla="*/ 0 h 3280466"/>
              <a:gd name="connsiteX1" fmla="*/ 13223 w 2155459"/>
              <a:gd name="connsiteY1" fmla="*/ 2453556 h 3280466"/>
              <a:gd name="connsiteX2" fmla="*/ 2076118 w 2155459"/>
              <a:gd name="connsiteY2" fmla="*/ 2278303 h 3280466"/>
              <a:gd name="connsiteX0" fmla="*/ 2155459 w 2155459"/>
              <a:gd name="connsiteY0" fmla="*/ 0 h 3280466"/>
              <a:gd name="connsiteX1" fmla="*/ 13223 w 2155459"/>
              <a:gd name="connsiteY1" fmla="*/ 2453556 h 3280466"/>
              <a:gd name="connsiteX2" fmla="*/ 2076118 w 2155459"/>
              <a:gd name="connsiteY2" fmla="*/ 2278303 h 3280466"/>
              <a:gd name="connsiteX0" fmla="*/ 2172063 w 2172063"/>
              <a:gd name="connsiteY0" fmla="*/ 0 h 3280466"/>
              <a:gd name="connsiteX1" fmla="*/ 29827 w 2172063"/>
              <a:gd name="connsiteY1" fmla="*/ 2453556 h 3280466"/>
              <a:gd name="connsiteX2" fmla="*/ 2092722 w 2172063"/>
              <a:gd name="connsiteY2" fmla="*/ 2278303 h 3280466"/>
              <a:gd name="connsiteX0" fmla="*/ 1725837 w 1725837"/>
              <a:gd name="connsiteY0" fmla="*/ 0 h 3280466"/>
              <a:gd name="connsiteX1" fmla="*/ 29827 w 1725837"/>
              <a:gd name="connsiteY1" fmla="*/ 1314405 h 3280466"/>
              <a:gd name="connsiteX2" fmla="*/ 1646496 w 1725837"/>
              <a:gd name="connsiteY2" fmla="*/ 2278303 h 3280466"/>
              <a:gd name="connsiteX0" fmla="*/ 1725837 w 2172065"/>
              <a:gd name="connsiteY0" fmla="*/ 0 h 3105211"/>
              <a:gd name="connsiteX1" fmla="*/ 29827 w 2172065"/>
              <a:gd name="connsiteY1" fmla="*/ 1314405 h 3105211"/>
              <a:gd name="connsiteX2" fmla="*/ 2172065 w 2172065"/>
              <a:gd name="connsiteY2" fmla="*/ 2103048 h 3105211"/>
              <a:gd name="connsiteX0" fmla="*/ 1725837 w 2400506"/>
              <a:gd name="connsiteY0" fmla="*/ 0 h 2103048"/>
              <a:gd name="connsiteX1" fmla="*/ 29827 w 2400506"/>
              <a:gd name="connsiteY1" fmla="*/ 1314405 h 2103048"/>
              <a:gd name="connsiteX2" fmla="*/ 2172065 w 2400506"/>
              <a:gd name="connsiteY2" fmla="*/ 2103048 h 2103048"/>
              <a:gd name="connsiteX0" fmla="*/ 3441539 w 3441539"/>
              <a:gd name="connsiteY0" fmla="*/ 346289 h 1835947"/>
              <a:gd name="connsiteX1" fmla="*/ 29827 w 3441539"/>
              <a:gd name="connsiteY1" fmla="*/ 1047304 h 1835947"/>
              <a:gd name="connsiteX2" fmla="*/ 2172065 w 3441539"/>
              <a:gd name="connsiteY2" fmla="*/ 1835947 h 1835947"/>
              <a:gd name="connsiteX0" fmla="*/ 3441539 w 3749321"/>
              <a:gd name="connsiteY0" fmla="*/ 346289 h 1923575"/>
              <a:gd name="connsiteX1" fmla="*/ 29827 w 3749321"/>
              <a:gd name="connsiteY1" fmla="*/ 1047304 h 1923575"/>
              <a:gd name="connsiteX2" fmla="*/ 3520880 w 3749321"/>
              <a:gd name="connsiteY2" fmla="*/ 1923575 h 1923575"/>
              <a:gd name="connsiteX0" fmla="*/ 1775355 w 2083137"/>
              <a:gd name="connsiteY0" fmla="*/ 433915 h 2011201"/>
              <a:gd name="connsiteX1" fmla="*/ 29827 w 2083137"/>
              <a:gd name="connsiteY1" fmla="*/ 1047304 h 2011201"/>
              <a:gd name="connsiteX2" fmla="*/ 1854696 w 2083137"/>
              <a:gd name="connsiteY2" fmla="*/ 2011201 h 2011201"/>
              <a:gd name="connsiteX0" fmla="*/ 1775355 w 2083137"/>
              <a:gd name="connsiteY0" fmla="*/ 163574 h 1740860"/>
              <a:gd name="connsiteX1" fmla="*/ 29827 w 2083137"/>
              <a:gd name="connsiteY1" fmla="*/ 776963 h 1740860"/>
              <a:gd name="connsiteX2" fmla="*/ 1854696 w 2083137"/>
              <a:gd name="connsiteY2" fmla="*/ 1740860 h 1740860"/>
              <a:gd name="connsiteX0" fmla="*/ 1348816 w 2083137"/>
              <a:gd name="connsiteY0" fmla="*/ 1139151 h 1740860"/>
              <a:gd name="connsiteX1" fmla="*/ 29827 w 2083137"/>
              <a:gd name="connsiteY1" fmla="*/ 776963 h 1740860"/>
              <a:gd name="connsiteX2" fmla="*/ 1854696 w 2083137"/>
              <a:gd name="connsiteY2" fmla="*/ 1740860 h 1740860"/>
              <a:gd name="connsiteX0" fmla="*/ 1348816 w 1497915"/>
              <a:gd name="connsiteY0" fmla="*/ 1139151 h 2103048"/>
              <a:gd name="connsiteX1" fmla="*/ 29827 w 1497915"/>
              <a:gd name="connsiteY1" fmla="*/ 776963 h 2103048"/>
              <a:gd name="connsiteX2" fmla="*/ 1269474 w 1497915"/>
              <a:gd name="connsiteY2" fmla="*/ 2103048 h 2103048"/>
              <a:gd name="connsiteX0" fmla="*/ 1457985 w 1607084"/>
              <a:gd name="connsiteY0" fmla="*/ 731205 h 2054542"/>
              <a:gd name="connsiteX1" fmla="*/ 29827 w 1607084"/>
              <a:gd name="connsiteY1" fmla="*/ 1344594 h 2054542"/>
              <a:gd name="connsiteX2" fmla="*/ 1378643 w 1607084"/>
              <a:gd name="connsiteY2" fmla="*/ 1695102 h 2054542"/>
              <a:gd name="connsiteX0" fmla="*/ 1457985 w 1607084"/>
              <a:gd name="connsiteY0" fmla="*/ 731205 h 2054542"/>
              <a:gd name="connsiteX1" fmla="*/ 29827 w 1607084"/>
              <a:gd name="connsiteY1" fmla="*/ 1344594 h 2054542"/>
              <a:gd name="connsiteX2" fmla="*/ 1378643 w 1607084"/>
              <a:gd name="connsiteY2" fmla="*/ 1695102 h 2054542"/>
              <a:gd name="connsiteX0" fmla="*/ 1457985 w 2162478"/>
              <a:gd name="connsiteY0" fmla="*/ 1344594 h 2667931"/>
              <a:gd name="connsiteX1" fmla="*/ 29827 w 2162478"/>
              <a:gd name="connsiteY1" fmla="*/ 1957983 h 2667931"/>
              <a:gd name="connsiteX2" fmla="*/ 1934037 w 2162478"/>
              <a:gd name="connsiteY2" fmla="*/ 1695102 h 2667931"/>
              <a:gd name="connsiteX0" fmla="*/ 1457985 w 1934037"/>
              <a:gd name="connsiteY0" fmla="*/ 163574 h 1486911"/>
              <a:gd name="connsiteX1" fmla="*/ 29827 w 1934037"/>
              <a:gd name="connsiteY1" fmla="*/ 776963 h 1486911"/>
              <a:gd name="connsiteX2" fmla="*/ 1934037 w 1934037"/>
              <a:gd name="connsiteY2" fmla="*/ 514082 h 1486911"/>
            </a:gdLst>
            <a:ahLst/>
            <a:cxnLst>
              <a:cxn ang="0">
                <a:pos x="connsiteX0" y="connsiteY0"/>
              </a:cxn>
              <a:cxn ang="0">
                <a:pos x="connsiteX1" y="connsiteY1"/>
              </a:cxn>
              <a:cxn ang="0">
                <a:pos x="connsiteX2" y="connsiteY2"/>
              </a:cxn>
            </a:cxnLst>
            <a:rect l="l" t="t" r="r" b="b"/>
            <a:pathLst>
              <a:path w="1934037" h="1486911">
                <a:moveTo>
                  <a:pt x="1457985" y="163574"/>
                </a:moveTo>
                <a:cubicBezTo>
                  <a:pt x="970145" y="50685"/>
                  <a:pt x="72372" y="0"/>
                  <a:pt x="29827" y="776963"/>
                </a:cubicBezTo>
                <a:cubicBezTo>
                  <a:pt x="0" y="1486911"/>
                  <a:pt x="1847509" y="1165179"/>
                  <a:pt x="1934037" y="514082"/>
                </a:cubicBezTo>
              </a:path>
            </a:pathLst>
          </a:custGeom>
          <a:ln w="25400">
            <a:solidFill>
              <a:schemeClr val="accent2">
                <a:lumMod val="75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7" name="Freeform 176"/>
          <p:cNvSpPr/>
          <p:nvPr/>
        </p:nvSpPr>
        <p:spPr>
          <a:xfrm>
            <a:off x="5796136" y="3284984"/>
            <a:ext cx="2121252" cy="2825342"/>
          </a:xfrm>
          <a:custGeom>
            <a:avLst/>
            <a:gdLst>
              <a:gd name="connsiteX0" fmla="*/ 105878 w 1819174"/>
              <a:gd name="connsiteY0" fmla="*/ 0 h 3888606"/>
              <a:gd name="connsiteX1" fmla="*/ 1501541 w 1819174"/>
              <a:gd name="connsiteY1" fmla="*/ 673769 h 3888606"/>
              <a:gd name="connsiteX2" fmla="*/ 1617044 w 1819174"/>
              <a:gd name="connsiteY2" fmla="*/ 2868329 h 3888606"/>
              <a:gd name="connsiteX3" fmla="*/ 288758 w 1819174"/>
              <a:gd name="connsiteY3" fmla="*/ 3551722 h 3888606"/>
              <a:gd name="connsiteX4" fmla="*/ 0 w 1819174"/>
              <a:gd name="connsiteY4" fmla="*/ 3888606 h 3888606"/>
              <a:gd name="connsiteX0" fmla="*/ 105878 w 1892997"/>
              <a:gd name="connsiteY0" fmla="*/ 0 h 3888606"/>
              <a:gd name="connsiteX1" fmla="*/ 1501541 w 1892997"/>
              <a:gd name="connsiteY1" fmla="*/ 673769 h 3888606"/>
              <a:gd name="connsiteX2" fmla="*/ 1690867 w 1892997"/>
              <a:gd name="connsiteY2" fmla="*/ 2963358 h 3888606"/>
              <a:gd name="connsiteX3" fmla="*/ 288758 w 1892997"/>
              <a:gd name="connsiteY3" fmla="*/ 3551722 h 3888606"/>
              <a:gd name="connsiteX4" fmla="*/ 0 w 1892997"/>
              <a:gd name="connsiteY4" fmla="*/ 3888606 h 3888606"/>
              <a:gd name="connsiteX0" fmla="*/ 105878 w 1851334"/>
              <a:gd name="connsiteY0" fmla="*/ 0 h 3888606"/>
              <a:gd name="connsiteX1" fmla="*/ 1501541 w 1851334"/>
              <a:gd name="connsiteY1" fmla="*/ 673769 h 3888606"/>
              <a:gd name="connsiteX2" fmla="*/ 1690867 w 1851334"/>
              <a:gd name="connsiteY2" fmla="*/ 2963358 h 3888606"/>
              <a:gd name="connsiteX3" fmla="*/ 538739 w 1851334"/>
              <a:gd name="connsiteY3" fmla="*/ 3539422 h 3888606"/>
              <a:gd name="connsiteX4" fmla="*/ 0 w 1851334"/>
              <a:gd name="connsiteY4" fmla="*/ 3888606 h 3888606"/>
              <a:gd name="connsiteX0" fmla="*/ 105878 w 1779326"/>
              <a:gd name="connsiteY0" fmla="*/ 0 h 3888606"/>
              <a:gd name="connsiteX1" fmla="*/ 1501541 w 1779326"/>
              <a:gd name="connsiteY1" fmla="*/ 673769 h 3888606"/>
              <a:gd name="connsiteX2" fmla="*/ 1618859 w 1779326"/>
              <a:gd name="connsiteY2" fmla="*/ 2963358 h 3888606"/>
              <a:gd name="connsiteX3" fmla="*/ 538739 w 1779326"/>
              <a:gd name="connsiteY3" fmla="*/ 3539422 h 3888606"/>
              <a:gd name="connsiteX4" fmla="*/ 0 w 1779326"/>
              <a:gd name="connsiteY4" fmla="*/ 3888606 h 3888606"/>
              <a:gd name="connsiteX0" fmla="*/ 1223323 w 2896771"/>
              <a:gd name="connsiteY0" fmla="*/ 0 h 3899462"/>
              <a:gd name="connsiteX1" fmla="*/ 2618986 w 2896771"/>
              <a:gd name="connsiteY1" fmla="*/ 673769 h 3899462"/>
              <a:gd name="connsiteX2" fmla="*/ 2736304 w 2896771"/>
              <a:gd name="connsiteY2" fmla="*/ 2963358 h 3899462"/>
              <a:gd name="connsiteX3" fmla="*/ 1656184 w 2896771"/>
              <a:gd name="connsiteY3" fmla="*/ 3539422 h 3899462"/>
              <a:gd name="connsiteX4" fmla="*/ 0 w 2896771"/>
              <a:gd name="connsiteY4" fmla="*/ 3899462 h 3899462"/>
              <a:gd name="connsiteX0" fmla="*/ 1319333 w 3208805"/>
              <a:gd name="connsiteY0" fmla="*/ 0 h 3899462"/>
              <a:gd name="connsiteX1" fmla="*/ 2714996 w 3208805"/>
              <a:gd name="connsiteY1" fmla="*/ 673769 h 3899462"/>
              <a:gd name="connsiteX2" fmla="*/ 2832314 w 3208805"/>
              <a:gd name="connsiteY2" fmla="*/ 2963358 h 3899462"/>
              <a:gd name="connsiteX3" fmla="*/ 456051 w 3208805"/>
              <a:gd name="connsiteY3" fmla="*/ 3539422 h 3899462"/>
              <a:gd name="connsiteX4" fmla="*/ 96010 w 3208805"/>
              <a:gd name="connsiteY4" fmla="*/ 3899462 h 3899462"/>
              <a:gd name="connsiteX0" fmla="*/ 1295330 w 3040787"/>
              <a:gd name="connsiteY0" fmla="*/ 0 h 3899462"/>
              <a:gd name="connsiteX1" fmla="*/ 2690993 w 3040787"/>
              <a:gd name="connsiteY1" fmla="*/ 673769 h 3899462"/>
              <a:gd name="connsiteX2" fmla="*/ 2664296 w 3040787"/>
              <a:gd name="connsiteY2" fmla="*/ 3035366 h 3899462"/>
              <a:gd name="connsiteX3" fmla="*/ 432048 w 3040787"/>
              <a:gd name="connsiteY3" fmla="*/ 3539422 h 3899462"/>
              <a:gd name="connsiteX4" fmla="*/ 72007 w 3040787"/>
              <a:gd name="connsiteY4" fmla="*/ 3899462 h 3899462"/>
              <a:gd name="connsiteX0" fmla="*/ 1295330 w 3012335"/>
              <a:gd name="connsiteY0" fmla="*/ 0 h 3899462"/>
              <a:gd name="connsiteX1" fmla="*/ 2520280 w 3012335"/>
              <a:gd name="connsiteY1" fmla="*/ 659102 h 3899462"/>
              <a:gd name="connsiteX2" fmla="*/ 2664296 w 3012335"/>
              <a:gd name="connsiteY2" fmla="*/ 3035366 h 3899462"/>
              <a:gd name="connsiteX3" fmla="*/ 432048 w 3012335"/>
              <a:gd name="connsiteY3" fmla="*/ 3539422 h 3899462"/>
              <a:gd name="connsiteX4" fmla="*/ 72007 w 3012335"/>
              <a:gd name="connsiteY4" fmla="*/ 3899462 h 3899462"/>
              <a:gd name="connsiteX0" fmla="*/ 1295330 w 3042241"/>
              <a:gd name="connsiteY0" fmla="*/ 0 h 3899462"/>
              <a:gd name="connsiteX1" fmla="*/ 2520280 w 3042241"/>
              <a:gd name="connsiteY1" fmla="*/ 659102 h 3899462"/>
              <a:gd name="connsiteX2" fmla="*/ 2699717 w 3042241"/>
              <a:gd name="connsiteY2" fmla="*/ 2942423 h 3899462"/>
              <a:gd name="connsiteX3" fmla="*/ 2664296 w 3042241"/>
              <a:gd name="connsiteY3" fmla="*/ 3035366 h 3899462"/>
              <a:gd name="connsiteX4" fmla="*/ 432048 w 3042241"/>
              <a:gd name="connsiteY4" fmla="*/ 3539422 h 3899462"/>
              <a:gd name="connsiteX5" fmla="*/ 72007 w 3042241"/>
              <a:gd name="connsiteY5" fmla="*/ 3899462 h 3899462"/>
              <a:gd name="connsiteX0" fmla="*/ 1295330 w 3048339"/>
              <a:gd name="connsiteY0" fmla="*/ 0 h 3899462"/>
              <a:gd name="connsiteX1" fmla="*/ 2520280 w 3048339"/>
              <a:gd name="connsiteY1" fmla="*/ 659102 h 3899462"/>
              <a:gd name="connsiteX2" fmla="*/ 2736304 w 3048339"/>
              <a:gd name="connsiteY2" fmla="*/ 2099262 h 3899462"/>
              <a:gd name="connsiteX3" fmla="*/ 2664296 w 3048339"/>
              <a:gd name="connsiteY3" fmla="*/ 3035366 h 3899462"/>
              <a:gd name="connsiteX4" fmla="*/ 432048 w 3048339"/>
              <a:gd name="connsiteY4" fmla="*/ 3539422 h 3899462"/>
              <a:gd name="connsiteX5" fmla="*/ 72007 w 3048339"/>
              <a:gd name="connsiteY5" fmla="*/ 3899462 h 3899462"/>
              <a:gd name="connsiteX0" fmla="*/ 1295330 w 2760307"/>
              <a:gd name="connsiteY0" fmla="*/ 0 h 3899462"/>
              <a:gd name="connsiteX1" fmla="*/ 2520280 w 2760307"/>
              <a:gd name="connsiteY1" fmla="*/ 659102 h 3899462"/>
              <a:gd name="connsiteX2" fmla="*/ 2736304 w 2760307"/>
              <a:gd name="connsiteY2" fmla="*/ 2099262 h 3899462"/>
              <a:gd name="connsiteX3" fmla="*/ 2664296 w 2760307"/>
              <a:gd name="connsiteY3" fmla="*/ 3035366 h 3899462"/>
              <a:gd name="connsiteX4" fmla="*/ 432048 w 2760307"/>
              <a:gd name="connsiteY4" fmla="*/ 3539422 h 3899462"/>
              <a:gd name="connsiteX5" fmla="*/ 72007 w 2760307"/>
              <a:gd name="connsiteY5" fmla="*/ 3899462 h 3899462"/>
              <a:gd name="connsiteX0" fmla="*/ 1295330 w 2760307"/>
              <a:gd name="connsiteY0" fmla="*/ 0 h 3899462"/>
              <a:gd name="connsiteX1" fmla="*/ 2520280 w 2760307"/>
              <a:gd name="connsiteY1" fmla="*/ 659102 h 3899462"/>
              <a:gd name="connsiteX2" fmla="*/ 2736304 w 2760307"/>
              <a:gd name="connsiteY2" fmla="*/ 2099262 h 3899462"/>
              <a:gd name="connsiteX3" fmla="*/ 2664296 w 2760307"/>
              <a:gd name="connsiteY3" fmla="*/ 3035366 h 3899462"/>
              <a:gd name="connsiteX4" fmla="*/ 432048 w 2760307"/>
              <a:gd name="connsiteY4" fmla="*/ 3539422 h 3899462"/>
              <a:gd name="connsiteX5" fmla="*/ 72007 w 2760307"/>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3012335"/>
              <a:gd name="connsiteY0" fmla="*/ 0 h 3899462"/>
              <a:gd name="connsiteX1" fmla="*/ 2520280 w 3012335"/>
              <a:gd name="connsiteY1" fmla="*/ 659102 h 3899462"/>
              <a:gd name="connsiteX2" fmla="*/ 2664296 w 3012335"/>
              <a:gd name="connsiteY2" fmla="*/ 3035366 h 3899462"/>
              <a:gd name="connsiteX3" fmla="*/ 432048 w 3012335"/>
              <a:gd name="connsiteY3" fmla="*/ 3539422 h 3899462"/>
              <a:gd name="connsiteX4" fmla="*/ 72007 w 3012335"/>
              <a:gd name="connsiteY4" fmla="*/ 3899462 h 3899462"/>
              <a:gd name="connsiteX0" fmla="*/ 1283329 w 2928326"/>
              <a:gd name="connsiteY0" fmla="*/ 0 h 3899462"/>
              <a:gd name="connsiteX1" fmla="*/ 2508279 w 2928326"/>
              <a:gd name="connsiteY1" fmla="*/ 659102 h 3899462"/>
              <a:gd name="connsiteX2" fmla="*/ 2580287 w 2928326"/>
              <a:gd name="connsiteY2" fmla="*/ 3179382 h 3899462"/>
              <a:gd name="connsiteX3" fmla="*/ 420047 w 2928326"/>
              <a:gd name="connsiteY3" fmla="*/ 3539422 h 3899462"/>
              <a:gd name="connsiteX4" fmla="*/ 60006 w 2928326"/>
              <a:gd name="connsiteY4" fmla="*/ 3899462 h 3899462"/>
              <a:gd name="connsiteX0" fmla="*/ 1283329 w 2928325"/>
              <a:gd name="connsiteY0" fmla="*/ 0 h 3899462"/>
              <a:gd name="connsiteX1" fmla="*/ 2508279 w 2928325"/>
              <a:gd name="connsiteY1" fmla="*/ 659102 h 3899462"/>
              <a:gd name="connsiteX2" fmla="*/ 2580286 w 2928325"/>
              <a:gd name="connsiteY2" fmla="*/ 3107374 h 3899462"/>
              <a:gd name="connsiteX3" fmla="*/ 420047 w 2928325"/>
              <a:gd name="connsiteY3" fmla="*/ 3539422 h 3899462"/>
              <a:gd name="connsiteX4" fmla="*/ 60006 w 2928325"/>
              <a:gd name="connsiteY4" fmla="*/ 3899462 h 3899462"/>
              <a:gd name="connsiteX0" fmla="*/ 1223323 w 2856317"/>
              <a:gd name="connsiteY0" fmla="*/ 0 h 3899462"/>
              <a:gd name="connsiteX1" fmla="*/ 2448273 w 2856317"/>
              <a:gd name="connsiteY1" fmla="*/ 659102 h 3899462"/>
              <a:gd name="connsiteX2" fmla="*/ 2520280 w 2856317"/>
              <a:gd name="connsiteY2" fmla="*/ 3107374 h 3899462"/>
              <a:gd name="connsiteX3" fmla="*/ 432049 w 2856317"/>
              <a:gd name="connsiteY3" fmla="*/ 3395406 h 3899462"/>
              <a:gd name="connsiteX4" fmla="*/ 0 w 2856317"/>
              <a:gd name="connsiteY4" fmla="*/ 3899462 h 3899462"/>
              <a:gd name="connsiteX0" fmla="*/ 1428159 w 2856317"/>
              <a:gd name="connsiteY0" fmla="*/ 0 h 3791144"/>
              <a:gd name="connsiteX1" fmla="*/ 2448273 w 2856317"/>
              <a:gd name="connsiteY1" fmla="*/ 550784 h 3791144"/>
              <a:gd name="connsiteX2" fmla="*/ 2520280 w 2856317"/>
              <a:gd name="connsiteY2" fmla="*/ 2999056 h 3791144"/>
              <a:gd name="connsiteX3" fmla="*/ 432049 w 2856317"/>
              <a:gd name="connsiteY3" fmla="*/ 3287088 h 3791144"/>
              <a:gd name="connsiteX4" fmla="*/ 0 w 2856317"/>
              <a:gd name="connsiteY4" fmla="*/ 3791144 h 3791144"/>
              <a:gd name="connsiteX0" fmla="*/ 1389709 w 2817867"/>
              <a:gd name="connsiteY0" fmla="*/ 0 h 3966398"/>
              <a:gd name="connsiteX1" fmla="*/ 2409823 w 2817867"/>
              <a:gd name="connsiteY1" fmla="*/ 550784 h 3966398"/>
              <a:gd name="connsiteX2" fmla="*/ 2481830 w 2817867"/>
              <a:gd name="connsiteY2" fmla="*/ 2999056 h 3966398"/>
              <a:gd name="connsiteX3" fmla="*/ 393599 w 2817867"/>
              <a:gd name="connsiteY3" fmla="*/ 3287088 h 3966398"/>
              <a:gd name="connsiteX4" fmla="*/ 120235 w 2817867"/>
              <a:gd name="connsiteY4" fmla="*/ 3966398 h 3966398"/>
              <a:gd name="connsiteX0" fmla="*/ 4880762 w 5452662"/>
              <a:gd name="connsiteY0" fmla="*/ 0 h 4907112"/>
              <a:gd name="connsiteX1" fmla="*/ 2409823 w 5452662"/>
              <a:gd name="connsiteY1" fmla="*/ 1491498 h 4907112"/>
              <a:gd name="connsiteX2" fmla="*/ 2481830 w 5452662"/>
              <a:gd name="connsiteY2" fmla="*/ 3939770 h 4907112"/>
              <a:gd name="connsiteX3" fmla="*/ 393599 w 5452662"/>
              <a:gd name="connsiteY3" fmla="*/ 4227802 h 4907112"/>
              <a:gd name="connsiteX4" fmla="*/ 120235 w 5452662"/>
              <a:gd name="connsiteY4" fmla="*/ 4907112 h 4907112"/>
              <a:gd name="connsiteX0" fmla="*/ 4880762 w 4880762"/>
              <a:gd name="connsiteY0" fmla="*/ 36617 h 4943729"/>
              <a:gd name="connsiteX1" fmla="*/ 2409823 w 4880762"/>
              <a:gd name="connsiteY1" fmla="*/ 1528115 h 4943729"/>
              <a:gd name="connsiteX2" fmla="*/ 2481830 w 4880762"/>
              <a:gd name="connsiteY2" fmla="*/ 3976387 h 4943729"/>
              <a:gd name="connsiteX3" fmla="*/ 393599 w 4880762"/>
              <a:gd name="connsiteY3" fmla="*/ 4264419 h 4943729"/>
              <a:gd name="connsiteX4" fmla="*/ 120235 w 4880762"/>
              <a:gd name="connsiteY4" fmla="*/ 4943729 h 4943729"/>
              <a:gd name="connsiteX0" fmla="*/ 6070894 w 6070894"/>
              <a:gd name="connsiteY0" fmla="*/ 36617 h 4943729"/>
              <a:gd name="connsiteX1" fmla="*/ 2409823 w 6070894"/>
              <a:gd name="connsiteY1" fmla="*/ 1528115 h 4943729"/>
              <a:gd name="connsiteX2" fmla="*/ 2481830 w 6070894"/>
              <a:gd name="connsiteY2" fmla="*/ 3976387 h 4943729"/>
              <a:gd name="connsiteX3" fmla="*/ 393599 w 6070894"/>
              <a:gd name="connsiteY3" fmla="*/ 4264419 h 4943729"/>
              <a:gd name="connsiteX4" fmla="*/ 120235 w 6070894"/>
              <a:gd name="connsiteY4" fmla="*/ 4943729 h 4943729"/>
              <a:gd name="connsiteX0" fmla="*/ 6070894 w 6070894"/>
              <a:gd name="connsiteY0" fmla="*/ 36617 h 4943729"/>
              <a:gd name="connsiteX1" fmla="*/ 2897209 w 6070894"/>
              <a:gd name="connsiteY1" fmla="*/ 912887 h 4943729"/>
              <a:gd name="connsiteX2" fmla="*/ 2481830 w 6070894"/>
              <a:gd name="connsiteY2" fmla="*/ 3976387 h 4943729"/>
              <a:gd name="connsiteX3" fmla="*/ 393599 w 6070894"/>
              <a:gd name="connsiteY3" fmla="*/ 4264419 h 4943729"/>
              <a:gd name="connsiteX4" fmla="*/ 120235 w 6070894"/>
              <a:gd name="connsiteY4" fmla="*/ 4943729 h 4943729"/>
              <a:gd name="connsiteX0" fmla="*/ 6047558 w 6047558"/>
              <a:gd name="connsiteY0" fmla="*/ 36617 h 5064183"/>
              <a:gd name="connsiteX1" fmla="*/ 2873873 w 6047558"/>
              <a:gd name="connsiteY1" fmla="*/ 912887 h 5064183"/>
              <a:gd name="connsiteX2" fmla="*/ 2318478 w 6047558"/>
              <a:gd name="connsiteY2" fmla="*/ 4505594 h 5064183"/>
              <a:gd name="connsiteX3" fmla="*/ 370263 w 6047558"/>
              <a:gd name="connsiteY3" fmla="*/ 4264419 h 5064183"/>
              <a:gd name="connsiteX4" fmla="*/ 96899 w 6047558"/>
              <a:gd name="connsiteY4" fmla="*/ 4943729 h 5064183"/>
              <a:gd name="connsiteX0" fmla="*/ 5950659 w 5950659"/>
              <a:gd name="connsiteY0" fmla="*/ 36617 h 5118983"/>
              <a:gd name="connsiteX1" fmla="*/ 2776974 w 5950659"/>
              <a:gd name="connsiteY1" fmla="*/ 912887 h 5118983"/>
              <a:gd name="connsiteX2" fmla="*/ 2221579 w 5950659"/>
              <a:gd name="connsiteY2" fmla="*/ 4505594 h 5118983"/>
              <a:gd name="connsiteX3" fmla="*/ 476052 w 5950659"/>
              <a:gd name="connsiteY3" fmla="*/ 4593221 h 5118983"/>
              <a:gd name="connsiteX4" fmla="*/ 0 w 5950659"/>
              <a:gd name="connsiteY4" fmla="*/ 4943729 h 5118983"/>
              <a:gd name="connsiteX0" fmla="*/ 5950659 w 5950659"/>
              <a:gd name="connsiteY0" fmla="*/ 36617 h 5133587"/>
              <a:gd name="connsiteX1" fmla="*/ 2776974 w 5950659"/>
              <a:gd name="connsiteY1" fmla="*/ 912887 h 5133587"/>
              <a:gd name="connsiteX2" fmla="*/ 2221579 w 5950659"/>
              <a:gd name="connsiteY2" fmla="*/ 4505594 h 5133587"/>
              <a:gd name="connsiteX3" fmla="*/ 476052 w 5950659"/>
              <a:gd name="connsiteY3" fmla="*/ 4680848 h 5133587"/>
              <a:gd name="connsiteX4" fmla="*/ 0 w 5950659"/>
              <a:gd name="connsiteY4" fmla="*/ 4943729 h 5133587"/>
              <a:gd name="connsiteX0" fmla="*/ 5950659 w 5950659"/>
              <a:gd name="connsiteY0" fmla="*/ 36617 h 5133587"/>
              <a:gd name="connsiteX1" fmla="*/ 2776974 w 5950659"/>
              <a:gd name="connsiteY1" fmla="*/ 912887 h 5133587"/>
              <a:gd name="connsiteX2" fmla="*/ 2221579 w 5950659"/>
              <a:gd name="connsiteY2" fmla="*/ 4505594 h 5133587"/>
              <a:gd name="connsiteX3" fmla="*/ 476052 w 5950659"/>
              <a:gd name="connsiteY3" fmla="*/ 4680848 h 5133587"/>
              <a:gd name="connsiteX4" fmla="*/ 0 w 5950659"/>
              <a:gd name="connsiteY4" fmla="*/ 4943729 h 5133587"/>
              <a:gd name="connsiteX0" fmla="*/ 5950659 w 5950659"/>
              <a:gd name="connsiteY0" fmla="*/ 36617 h 4943729"/>
              <a:gd name="connsiteX1" fmla="*/ 2776974 w 5950659"/>
              <a:gd name="connsiteY1" fmla="*/ 912887 h 4943729"/>
              <a:gd name="connsiteX2" fmla="*/ 2221579 w 5950659"/>
              <a:gd name="connsiteY2" fmla="*/ 4505594 h 4943729"/>
              <a:gd name="connsiteX3" fmla="*/ 476052 w 5950659"/>
              <a:gd name="connsiteY3" fmla="*/ 4680848 h 4943729"/>
              <a:gd name="connsiteX4" fmla="*/ 0 w 5950659"/>
              <a:gd name="connsiteY4" fmla="*/ 4943729 h 4943729"/>
              <a:gd name="connsiteX0" fmla="*/ 5950659 w 5950659"/>
              <a:gd name="connsiteY0" fmla="*/ 36617 h 4943729"/>
              <a:gd name="connsiteX1" fmla="*/ 2776974 w 5950659"/>
              <a:gd name="connsiteY1" fmla="*/ 912887 h 4943729"/>
              <a:gd name="connsiteX2" fmla="*/ 2221579 w 5950659"/>
              <a:gd name="connsiteY2" fmla="*/ 4505594 h 4943729"/>
              <a:gd name="connsiteX3" fmla="*/ 476052 w 5950659"/>
              <a:gd name="connsiteY3" fmla="*/ 4680848 h 4943729"/>
              <a:gd name="connsiteX4" fmla="*/ 0 w 5950659"/>
              <a:gd name="connsiteY4" fmla="*/ 4943729 h 4943729"/>
              <a:gd name="connsiteX0" fmla="*/ 5950659 w 6479605"/>
              <a:gd name="connsiteY0" fmla="*/ 0 h 4907112"/>
              <a:gd name="connsiteX1" fmla="*/ 5950658 w 6479605"/>
              <a:gd name="connsiteY1" fmla="*/ 175254 h 4907112"/>
              <a:gd name="connsiteX2" fmla="*/ 2776974 w 6479605"/>
              <a:gd name="connsiteY2" fmla="*/ 876270 h 4907112"/>
              <a:gd name="connsiteX3" fmla="*/ 2221579 w 6479605"/>
              <a:gd name="connsiteY3" fmla="*/ 4468977 h 4907112"/>
              <a:gd name="connsiteX4" fmla="*/ 476052 w 6479605"/>
              <a:gd name="connsiteY4" fmla="*/ 4644231 h 4907112"/>
              <a:gd name="connsiteX5" fmla="*/ 0 w 6479605"/>
              <a:gd name="connsiteY5" fmla="*/ 4907112 h 4907112"/>
              <a:gd name="connsiteX0" fmla="*/ 5950659 w 6558947"/>
              <a:gd name="connsiteY0" fmla="*/ 0 h 4907112"/>
              <a:gd name="connsiteX1" fmla="*/ 6030000 w 6558947"/>
              <a:gd name="connsiteY1" fmla="*/ 262881 h 4907112"/>
              <a:gd name="connsiteX2" fmla="*/ 2776974 w 6558947"/>
              <a:gd name="connsiteY2" fmla="*/ 876270 h 4907112"/>
              <a:gd name="connsiteX3" fmla="*/ 2221579 w 6558947"/>
              <a:gd name="connsiteY3" fmla="*/ 4468977 h 4907112"/>
              <a:gd name="connsiteX4" fmla="*/ 476052 w 6558947"/>
              <a:gd name="connsiteY4" fmla="*/ 4644231 h 4907112"/>
              <a:gd name="connsiteX5" fmla="*/ 0 w 6558947"/>
              <a:gd name="connsiteY5" fmla="*/ 4907112 h 4907112"/>
              <a:gd name="connsiteX0" fmla="*/ 5950659 w 6585395"/>
              <a:gd name="connsiteY0" fmla="*/ 43814 h 4950926"/>
              <a:gd name="connsiteX1" fmla="*/ 6109342 w 6585395"/>
              <a:gd name="connsiteY1" fmla="*/ 43814 h 4950926"/>
              <a:gd name="connsiteX2" fmla="*/ 6030000 w 6585395"/>
              <a:gd name="connsiteY2" fmla="*/ 306695 h 4950926"/>
              <a:gd name="connsiteX3" fmla="*/ 2776974 w 6585395"/>
              <a:gd name="connsiteY3" fmla="*/ 920084 h 4950926"/>
              <a:gd name="connsiteX4" fmla="*/ 2221579 w 6585395"/>
              <a:gd name="connsiteY4" fmla="*/ 4512791 h 4950926"/>
              <a:gd name="connsiteX5" fmla="*/ 476052 w 6585395"/>
              <a:gd name="connsiteY5" fmla="*/ 4688045 h 4950926"/>
              <a:gd name="connsiteX6" fmla="*/ 0 w 6585395"/>
              <a:gd name="connsiteY6" fmla="*/ 4950926 h 4950926"/>
              <a:gd name="connsiteX0" fmla="*/ 5950659 w 6558947"/>
              <a:gd name="connsiteY0" fmla="*/ 0 h 4907112"/>
              <a:gd name="connsiteX1" fmla="*/ 6030000 w 6558947"/>
              <a:gd name="connsiteY1" fmla="*/ 262881 h 4907112"/>
              <a:gd name="connsiteX2" fmla="*/ 2776974 w 6558947"/>
              <a:gd name="connsiteY2" fmla="*/ 876270 h 4907112"/>
              <a:gd name="connsiteX3" fmla="*/ 2221579 w 6558947"/>
              <a:gd name="connsiteY3" fmla="*/ 4468977 h 4907112"/>
              <a:gd name="connsiteX4" fmla="*/ 476052 w 6558947"/>
              <a:gd name="connsiteY4" fmla="*/ 4644231 h 4907112"/>
              <a:gd name="connsiteX5" fmla="*/ 0 w 6558947"/>
              <a:gd name="connsiteY5" fmla="*/ 4907112 h 4907112"/>
              <a:gd name="connsiteX0" fmla="*/ 6030000 w 6030000"/>
              <a:gd name="connsiteY0" fmla="*/ 87627 h 4731858"/>
              <a:gd name="connsiteX1" fmla="*/ 2776974 w 6030000"/>
              <a:gd name="connsiteY1" fmla="*/ 701016 h 4731858"/>
              <a:gd name="connsiteX2" fmla="*/ 2221579 w 6030000"/>
              <a:gd name="connsiteY2" fmla="*/ 4293723 h 4731858"/>
              <a:gd name="connsiteX3" fmla="*/ 476052 w 6030000"/>
              <a:gd name="connsiteY3" fmla="*/ 4468977 h 4731858"/>
              <a:gd name="connsiteX4" fmla="*/ 0 w 6030000"/>
              <a:gd name="connsiteY4" fmla="*/ 4731858 h 4731858"/>
              <a:gd name="connsiteX0" fmla="*/ 6030000 w 6030000"/>
              <a:gd name="connsiteY0" fmla="*/ 87627 h 4731858"/>
              <a:gd name="connsiteX1" fmla="*/ 2776974 w 6030000"/>
              <a:gd name="connsiteY1" fmla="*/ 701016 h 4731858"/>
              <a:gd name="connsiteX2" fmla="*/ 2221579 w 6030000"/>
              <a:gd name="connsiteY2" fmla="*/ 4293723 h 4731858"/>
              <a:gd name="connsiteX3" fmla="*/ 476052 w 6030000"/>
              <a:gd name="connsiteY3" fmla="*/ 4468977 h 4731858"/>
              <a:gd name="connsiteX4" fmla="*/ 0 w 6030000"/>
              <a:gd name="connsiteY4" fmla="*/ 4731858 h 4731858"/>
              <a:gd name="connsiteX0" fmla="*/ 6109343 w 6109343"/>
              <a:gd name="connsiteY0" fmla="*/ 14604 h 4746462"/>
              <a:gd name="connsiteX1" fmla="*/ 2776974 w 6109343"/>
              <a:gd name="connsiteY1" fmla="*/ 715620 h 4746462"/>
              <a:gd name="connsiteX2" fmla="*/ 2221579 w 6109343"/>
              <a:gd name="connsiteY2" fmla="*/ 4308327 h 4746462"/>
              <a:gd name="connsiteX3" fmla="*/ 476052 w 6109343"/>
              <a:gd name="connsiteY3" fmla="*/ 4483581 h 4746462"/>
              <a:gd name="connsiteX4" fmla="*/ 0 w 6109343"/>
              <a:gd name="connsiteY4" fmla="*/ 4746462 h 4746462"/>
              <a:gd name="connsiteX0" fmla="*/ 6109342 w 6109342"/>
              <a:gd name="connsiteY0" fmla="*/ 379718 h 4673440"/>
              <a:gd name="connsiteX1" fmla="*/ 2776974 w 6109342"/>
              <a:gd name="connsiteY1" fmla="*/ 642598 h 4673440"/>
              <a:gd name="connsiteX2" fmla="*/ 2221579 w 6109342"/>
              <a:gd name="connsiteY2" fmla="*/ 4235305 h 4673440"/>
              <a:gd name="connsiteX3" fmla="*/ 476052 w 6109342"/>
              <a:gd name="connsiteY3" fmla="*/ 4410559 h 4673440"/>
              <a:gd name="connsiteX4" fmla="*/ 0 w 6109342"/>
              <a:gd name="connsiteY4" fmla="*/ 4673440 h 4673440"/>
              <a:gd name="connsiteX0" fmla="*/ 6109342 w 6109342"/>
              <a:gd name="connsiteY0" fmla="*/ 538763 h 4832485"/>
              <a:gd name="connsiteX1" fmla="*/ 2776974 w 6109342"/>
              <a:gd name="connsiteY1" fmla="*/ 801643 h 4832485"/>
              <a:gd name="connsiteX2" fmla="*/ 2221579 w 6109342"/>
              <a:gd name="connsiteY2" fmla="*/ 4394350 h 4832485"/>
              <a:gd name="connsiteX3" fmla="*/ 476052 w 6109342"/>
              <a:gd name="connsiteY3" fmla="*/ 4569604 h 4832485"/>
              <a:gd name="connsiteX4" fmla="*/ 0 w 6109342"/>
              <a:gd name="connsiteY4" fmla="*/ 4832485 h 4832485"/>
              <a:gd name="connsiteX0" fmla="*/ 6109342 w 6109342"/>
              <a:gd name="connsiteY0" fmla="*/ 538763 h 4832485"/>
              <a:gd name="connsiteX1" fmla="*/ 2776974 w 6109342"/>
              <a:gd name="connsiteY1" fmla="*/ 801643 h 4832485"/>
              <a:gd name="connsiteX2" fmla="*/ 2221579 w 6109342"/>
              <a:gd name="connsiteY2" fmla="*/ 4394350 h 4832485"/>
              <a:gd name="connsiteX3" fmla="*/ 476052 w 6109342"/>
              <a:gd name="connsiteY3" fmla="*/ 4569604 h 4832485"/>
              <a:gd name="connsiteX4" fmla="*/ 0 w 6109342"/>
              <a:gd name="connsiteY4" fmla="*/ 4832485 h 4832485"/>
              <a:gd name="connsiteX0" fmla="*/ 6188685 w 6188685"/>
              <a:gd name="connsiteY0" fmla="*/ 538763 h 4832485"/>
              <a:gd name="connsiteX1" fmla="*/ 2776974 w 6188685"/>
              <a:gd name="connsiteY1" fmla="*/ 801643 h 4832485"/>
              <a:gd name="connsiteX2" fmla="*/ 2221579 w 6188685"/>
              <a:gd name="connsiteY2" fmla="*/ 4394350 h 4832485"/>
              <a:gd name="connsiteX3" fmla="*/ 476052 w 6188685"/>
              <a:gd name="connsiteY3" fmla="*/ 4569604 h 4832485"/>
              <a:gd name="connsiteX4" fmla="*/ 0 w 6188685"/>
              <a:gd name="connsiteY4" fmla="*/ 4832485 h 4832485"/>
              <a:gd name="connsiteX0" fmla="*/ 6188685 w 6188685"/>
              <a:gd name="connsiteY0" fmla="*/ 451135 h 4744857"/>
              <a:gd name="connsiteX1" fmla="*/ 2776973 w 6188685"/>
              <a:gd name="connsiteY1" fmla="*/ 801643 h 4744857"/>
              <a:gd name="connsiteX2" fmla="*/ 2221579 w 6188685"/>
              <a:gd name="connsiteY2" fmla="*/ 4306722 h 4744857"/>
              <a:gd name="connsiteX3" fmla="*/ 476052 w 6188685"/>
              <a:gd name="connsiteY3" fmla="*/ 4481976 h 4744857"/>
              <a:gd name="connsiteX4" fmla="*/ 0 w 6188685"/>
              <a:gd name="connsiteY4" fmla="*/ 4744857 h 4744857"/>
              <a:gd name="connsiteX0" fmla="*/ 6188685 w 6188685"/>
              <a:gd name="connsiteY0" fmla="*/ 0 h 4527393"/>
              <a:gd name="connsiteX1" fmla="*/ 2221579 w 6188685"/>
              <a:gd name="connsiteY1" fmla="*/ 3855587 h 4527393"/>
              <a:gd name="connsiteX2" fmla="*/ 476052 w 6188685"/>
              <a:gd name="connsiteY2" fmla="*/ 4030841 h 4527393"/>
              <a:gd name="connsiteX3" fmla="*/ 0 w 6188685"/>
              <a:gd name="connsiteY3" fmla="*/ 4293722 h 4527393"/>
              <a:gd name="connsiteX0" fmla="*/ 6188685 w 6188685"/>
              <a:gd name="connsiteY0" fmla="*/ 0 h 4571206"/>
              <a:gd name="connsiteX1" fmla="*/ 2221579 w 6188685"/>
              <a:gd name="connsiteY1" fmla="*/ 3855587 h 4571206"/>
              <a:gd name="connsiteX2" fmla="*/ 0 w 6188685"/>
              <a:gd name="connsiteY2" fmla="*/ 4293722 h 4571206"/>
              <a:gd name="connsiteX0" fmla="*/ 6188685 w 6188685"/>
              <a:gd name="connsiteY0" fmla="*/ 2570394 h 7462901"/>
              <a:gd name="connsiteX1" fmla="*/ 4205131 w 6188685"/>
              <a:gd name="connsiteY1" fmla="*/ 642598 h 7462901"/>
              <a:gd name="connsiteX2" fmla="*/ 2221579 w 6188685"/>
              <a:gd name="connsiteY2" fmla="*/ 6425981 h 7462901"/>
              <a:gd name="connsiteX3" fmla="*/ 0 w 6188685"/>
              <a:gd name="connsiteY3" fmla="*/ 6864116 h 7462901"/>
              <a:gd name="connsiteX0" fmla="*/ 6188685 w 6188685"/>
              <a:gd name="connsiteY0" fmla="*/ 0 h 4892507"/>
              <a:gd name="connsiteX1" fmla="*/ 2221579 w 6188685"/>
              <a:gd name="connsiteY1" fmla="*/ 3855587 h 4892507"/>
              <a:gd name="connsiteX2" fmla="*/ 0 w 6188685"/>
              <a:gd name="connsiteY2" fmla="*/ 4293722 h 4892507"/>
              <a:gd name="connsiteX0" fmla="*/ 3967105 w 3967105"/>
              <a:gd name="connsiteY0" fmla="*/ 0 h 7258438"/>
              <a:gd name="connsiteX1" fmla="*/ 2221579 w 3967105"/>
              <a:gd name="connsiteY1" fmla="*/ 6221518 h 7258438"/>
              <a:gd name="connsiteX2" fmla="*/ 0 w 3967105"/>
              <a:gd name="connsiteY2" fmla="*/ 6659653 h 7258438"/>
              <a:gd name="connsiteX0" fmla="*/ 3967105 w 3967105"/>
              <a:gd name="connsiteY0" fmla="*/ 0 h 7258438"/>
              <a:gd name="connsiteX1" fmla="*/ 1824869 w 3967105"/>
              <a:gd name="connsiteY1" fmla="*/ 2453556 h 7258438"/>
              <a:gd name="connsiteX2" fmla="*/ 2221579 w 3967105"/>
              <a:gd name="connsiteY2" fmla="*/ 6221518 h 7258438"/>
              <a:gd name="connsiteX3" fmla="*/ 0 w 3967105"/>
              <a:gd name="connsiteY3" fmla="*/ 6659653 h 7258438"/>
              <a:gd name="connsiteX0" fmla="*/ 2446381 w 2988553"/>
              <a:gd name="connsiteY0" fmla="*/ 0 h 7258438"/>
              <a:gd name="connsiteX1" fmla="*/ 304145 w 2988553"/>
              <a:gd name="connsiteY1" fmla="*/ 2453556 h 7258438"/>
              <a:gd name="connsiteX2" fmla="*/ 700855 w 2988553"/>
              <a:gd name="connsiteY2" fmla="*/ 6221518 h 7258438"/>
              <a:gd name="connsiteX3" fmla="*/ 2525724 w 2988553"/>
              <a:gd name="connsiteY3" fmla="*/ 2541183 h 7258438"/>
              <a:gd name="connsiteX0" fmla="*/ 2155460 w 2234803"/>
              <a:gd name="connsiteY0" fmla="*/ 0 h 2877088"/>
              <a:gd name="connsiteX1" fmla="*/ 13224 w 2234803"/>
              <a:gd name="connsiteY1" fmla="*/ 2453556 h 2877088"/>
              <a:gd name="connsiteX2" fmla="*/ 2234803 w 2234803"/>
              <a:gd name="connsiteY2" fmla="*/ 2541183 h 2877088"/>
              <a:gd name="connsiteX0" fmla="*/ 2155460 w 2234803"/>
              <a:gd name="connsiteY0" fmla="*/ 0 h 2877087"/>
              <a:gd name="connsiteX1" fmla="*/ 13224 w 2234803"/>
              <a:gd name="connsiteY1" fmla="*/ 2453556 h 2877087"/>
              <a:gd name="connsiteX2" fmla="*/ 2234803 w 2234803"/>
              <a:gd name="connsiteY2" fmla="*/ 2541183 h 2877087"/>
              <a:gd name="connsiteX0" fmla="*/ 2155460 w 2234803"/>
              <a:gd name="connsiteY0" fmla="*/ 0 h 3543346"/>
              <a:gd name="connsiteX1" fmla="*/ 13224 w 2234803"/>
              <a:gd name="connsiteY1" fmla="*/ 2453556 h 3543346"/>
              <a:gd name="connsiteX2" fmla="*/ 2234803 w 2234803"/>
              <a:gd name="connsiteY2" fmla="*/ 2541183 h 3543346"/>
              <a:gd name="connsiteX0" fmla="*/ 2155459 w 2155459"/>
              <a:gd name="connsiteY0" fmla="*/ 0 h 3280466"/>
              <a:gd name="connsiteX1" fmla="*/ 13223 w 2155459"/>
              <a:gd name="connsiteY1" fmla="*/ 2453556 h 3280466"/>
              <a:gd name="connsiteX2" fmla="*/ 2076118 w 2155459"/>
              <a:gd name="connsiteY2" fmla="*/ 2278303 h 3280466"/>
              <a:gd name="connsiteX0" fmla="*/ 2155459 w 2155459"/>
              <a:gd name="connsiteY0" fmla="*/ 0 h 3280466"/>
              <a:gd name="connsiteX1" fmla="*/ 13223 w 2155459"/>
              <a:gd name="connsiteY1" fmla="*/ 2453556 h 3280466"/>
              <a:gd name="connsiteX2" fmla="*/ 2076118 w 2155459"/>
              <a:gd name="connsiteY2" fmla="*/ 2278303 h 3280466"/>
              <a:gd name="connsiteX0" fmla="*/ 2172063 w 2172063"/>
              <a:gd name="connsiteY0" fmla="*/ 0 h 3280466"/>
              <a:gd name="connsiteX1" fmla="*/ 29827 w 2172063"/>
              <a:gd name="connsiteY1" fmla="*/ 2453556 h 3280466"/>
              <a:gd name="connsiteX2" fmla="*/ 2092722 w 2172063"/>
              <a:gd name="connsiteY2" fmla="*/ 2278303 h 3280466"/>
              <a:gd name="connsiteX0" fmla="*/ 1725837 w 1725837"/>
              <a:gd name="connsiteY0" fmla="*/ 0 h 3280466"/>
              <a:gd name="connsiteX1" fmla="*/ 29827 w 1725837"/>
              <a:gd name="connsiteY1" fmla="*/ 1314405 h 3280466"/>
              <a:gd name="connsiteX2" fmla="*/ 1646496 w 1725837"/>
              <a:gd name="connsiteY2" fmla="*/ 2278303 h 3280466"/>
              <a:gd name="connsiteX0" fmla="*/ 1725837 w 2172065"/>
              <a:gd name="connsiteY0" fmla="*/ 0 h 3105211"/>
              <a:gd name="connsiteX1" fmla="*/ 29827 w 2172065"/>
              <a:gd name="connsiteY1" fmla="*/ 1314405 h 3105211"/>
              <a:gd name="connsiteX2" fmla="*/ 2172065 w 2172065"/>
              <a:gd name="connsiteY2" fmla="*/ 2103048 h 3105211"/>
              <a:gd name="connsiteX0" fmla="*/ 1725837 w 2400506"/>
              <a:gd name="connsiteY0" fmla="*/ 0 h 2103048"/>
              <a:gd name="connsiteX1" fmla="*/ 29827 w 2400506"/>
              <a:gd name="connsiteY1" fmla="*/ 1314405 h 2103048"/>
              <a:gd name="connsiteX2" fmla="*/ 2172065 w 2400506"/>
              <a:gd name="connsiteY2" fmla="*/ 2103048 h 2103048"/>
              <a:gd name="connsiteX0" fmla="*/ 3441539 w 3441539"/>
              <a:gd name="connsiteY0" fmla="*/ 346289 h 1835947"/>
              <a:gd name="connsiteX1" fmla="*/ 29827 w 3441539"/>
              <a:gd name="connsiteY1" fmla="*/ 1047304 h 1835947"/>
              <a:gd name="connsiteX2" fmla="*/ 2172065 w 3441539"/>
              <a:gd name="connsiteY2" fmla="*/ 1835947 h 1835947"/>
              <a:gd name="connsiteX0" fmla="*/ 3441539 w 3749321"/>
              <a:gd name="connsiteY0" fmla="*/ 346289 h 1923575"/>
              <a:gd name="connsiteX1" fmla="*/ 29827 w 3749321"/>
              <a:gd name="connsiteY1" fmla="*/ 1047304 h 1923575"/>
              <a:gd name="connsiteX2" fmla="*/ 3520880 w 3749321"/>
              <a:gd name="connsiteY2" fmla="*/ 1923575 h 1923575"/>
              <a:gd name="connsiteX0" fmla="*/ 1775355 w 2083137"/>
              <a:gd name="connsiteY0" fmla="*/ 433915 h 2011201"/>
              <a:gd name="connsiteX1" fmla="*/ 29827 w 2083137"/>
              <a:gd name="connsiteY1" fmla="*/ 1047304 h 2011201"/>
              <a:gd name="connsiteX2" fmla="*/ 1854696 w 2083137"/>
              <a:gd name="connsiteY2" fmla="*/ 2011201 h 2011201"/>
              <a:gd name="connsiteX0" fmla="*/ 1775355 w 2083137"/>
              <a:gd name="connsiteY0" fmla="*/ 163574 h 1740860"/>
              <a:gd name="connsiteX1" fmla="*/ 29827 w 2083137"/>
              <a:gd name="connsiteY1" fmla="*/ 776963 h 1740860"/>
              <a:gd name="connsiteX2" fmla="*/ 1854696 w 2083137"/>
              <a:gd name="connsiteY2" fmla="*/ 1740860 h 1740860"/>
              <a:gd name="connsiteX0" fmla="*/ 1348816 w 2083137"/>
              <a:gd name="connsiteY0" fmla="*/ 1139151 h 1740860"/>
              <a:gd name="connsiteX1" fmla="*/ 29827 w 2083137"/>
              <a:gd name="connsiteY1" fmla="*/ 776963 h 1740860"/>
              <a:gd name="connsiteX2" fmla="*/ 1854696 w 2083137"/>
              <a:gd name="connsiteY2" fmla="*/ 1740860 h 1740860"/>
              <a:gd name="connsiteX0" fmla="*/ 1348816 w 1497915"/>
              <a:gd name="connsiteY0" fmla="*/ 1139151 h 2103048"/>
              <a:gd name="connsiteX1" fmla="*/ 29827 w 1497915"/>
              <a:gd name="connsiteY1" fmla="*/ 776963 h 2103048"/>
              <a:gd name="connsiteX2" fmla="*/ 1269474 w 1497915"/>
              <a:gd name="connsiteY2" fmla="*/ 2103048 h 2103048"/>
              <a:gd name="connsiteX0" fmla="*/ 1457985 w 1607084"/>
              <a:gd name="connsiteY0" fmla="*/ 731205 h 2054542"/>
              <a:gd name="connsiteX1" fmla="*/ 29827 w 1607084"/>
              <a:gd name="connsiteY1" fmla="*/ 1344594 h 2054542"/>
              <a:gd name="connsiteX2" fmla="*/ 1378643 w 1607084"/>
              <a:gd name="connsiteY2" fmla="*/ 1695102 h 2054542"/>
              <a:gd name="connsiteX0" fmla="*/ 1457985 w 1607084"/>
              <a:gd name="connsiteY0" fmla="*/ 731205 h 2054542"/>
              <a:gd name="connsiteX1" fmla="*/ 29827 w 1607084"/>
              <a:gd name="connsiteY1" fmla="*/ 1344594 h 2054542"/>
              <a:gd name="connsiteX2" fmla="*/ 1378643 w 1607084"/>
              <a:gd name="connsiteY2" fmla="*/ 1695102 h 2054542"/>
              <a:gd name="connsiteX0" fmla="*/ 1457985 w 2162478"/>
              <a:gd name="connsiteY0" fmla="*/ 1344594 h 2667931"/>
              <a:gd name="connsiteX1" fmla="*/ 29827 w 2162478"/>
              <a:gd name="connsiteY1" fmla="*/ 1957983 h 2667931"/>
              <a:gd name="connsiteX2" fmla="*/ 1934037 w 2162478"/>
              <a:gd name="connsiteY2" fmla="*/ 1695102 h 2667931"/>
              <a:gd name="connsiteX0" fmla="*/ 1457985 w 1934037"/>
              <a:gd name="connsiteY0" fmla="*/ 163574 h 1486911"/>
              <a:gd name="connsiteX1" fmla="*/ 29827 w 1934037"/>
              <a:gd name="connsiteY1" fmla="*/ 776963 h 1486911"/>
              <a:gd name="connsiteX2" fmla="*/ 1934037 w 1934037"/>
              <a:gd name="connsiteY2" fmla="*/ 514082 h 1486911"/>
              <a:gd name="connsiteX0" fmla="*/ 487840 w 2263193"/>
              <a:gd name="connsiteY0" fmla="*/ 2103048 h 2103048"/>
              <a:gd name="connsiteX1" fmla="*/ 358983 w 2263193"/>
              <a:gd name="connsiteY1" fmla="*/ 776963 h 2103048"/>
              <a:gd name="connsiteX2" fmla="*/ 2263193 w 2263193"/>
              <a:gd name="connsiteY2" fmla="*/ 514082 h 2103048"/>
              <a:gd name="connsiteX0" fmla="*/ 158684 w 1934037"/>
              <a:gd name="connsiteY0" fmla="*/ 2103048 h 2103048"/>
              <a:gd name="connsiteX1" fmla="*/ 29827 w 1934037"/>
              <a:gd name="connsiteY1" fmla="*/ 776963 h 2103048"/>
              <a:gd name="connsiteX2" fmla="*/ 1934037 w 1934037"/>
              <a:gd name="connsiteY2" fmla="*/ 514082 h 2103048"/>
              <a:gd name="connsiteX0" fmla="*/ 165870 w 1086272"/>
              <a:gd name="connsiteY0" fmla="*/ 2278302 h 2278302"/>
              <a:gd name="connsiteX1" fmla="*/ 37013 w 1086272"/>
              <a:gd name="connsiteY1" fmla="*/ 952217 h 2278302"/>
              <a:gd name="connsiteX2" fmla="*/ 86528 w 1086272"/>
              <a:gd name="connsiteY2" fmla="*/ 0 h 2278302"/>
              <a:gd name="connsiteX0" fmla="*/ 158684 w 1465489"/>
              <a:gd name="connsiteY0" fmla="*/ 2278302 h 2278302"/>
              <a:gd name="connsiteX1" fmla="*/ 29827 w 1465489"/>
              <a:gd name="connsiteY1" fmla="*/ 952217 h 2278302"/>
              <a:gd name="connsiteX2" fmla="*/ 79342 w 1465489"/>
              <a:gd name="connsiteY2" fmla="*/ 0 h 2278302"/>
              <a:gd name="connsiteX0" fmla="*/ 79342 w 1629386"/>
              <a:gd name="connsiteY0" fmla="*/ 2278302 h 2374861"/>
              <a:gd name="connsiteX1" fmla="*/ 1586841 w 1629386"/>
              <a:gd name="connsiteY1" fmla="*/ 1664913 h 2374861"/>
              <a:gd name="connsiteX2" fmla="*/ 0 w 1629386"/>
              <a:gd name="connsiteY2" fmla="*/ 0 h 2374861"/>
              <a:gd name="connsiteX0" fmla="*/ 79342 w 1724097"/>
              <a:gd name="connsiteY0" fmla="*/ 2461473 h 2461473"/>
              <a:gd name="connsiteX1" fmla="*/ 1586841 w 1724097"/>
              <a:gd name="connsiteY1" fmla="*/ 1848084 h 2461473"/>
              <a:gd name="connsiteX2" fmla="*/ 0 w 1724097"/>
              <a:gd name="connsiteY2" fmla="*/ 183171 h 2461473"/>
              <a:gd name="connsiteX0" fmla="*/ 79342 w 1724097"/>
              <a:gd name="connsiteY0" fmla="*/ 2461473 h 2649895"/>
              <a:gd name="connsiteX1" fmla="*/ 1586841 w 1724097"/>
              <a:gd name="connsiteY1" fmla="*/ 1848084 h 2649895"/>
              <a:gd name="connsiteX2" fmla="*/ 0 w 1724097"/>
              <a:gd name="connsiteY2" fmla="*/ 183171 h 2649895"/>
              <a:gd name="connsiteX0" fmla="*/ 79342 w 1594622"/>
              <a:gd name="connsiteY0" fmla="*/ 2278302 h 2466724"/>
              <a:gd name="connsiteX1" fmla="*/ 1586841 w 1594622"/>
              <a:gd name="connsiteY1" fmla="*/ 1664913 h 2466724"/>
              <a:gd name="connsiteX2" fmla="*/ 0 w 1594622"/>
              <a:gd name="connsiteY2" fmla="*/ 0 h 2466724"/>
              <a:gd name="connsiteX0" fmla="*/ 79342 w 1594622"/>
              <a:gd name="connsiteY0" fmla="*/ 2278302 h 2278302"/>
              <a:gd name="connsiteX1" fmla="*/ 1586841 w 1594622"/>
              <a:gd name="connsiteY1" fmla="*/ 1664913 h 2278302"/>
              <a:gd name="connsiteX2" fmla="*/ 0 w 1594622"/>
              <a:gd name="connsiteY2" fmla="*/ 0 h 2278302"/>
              <a:gd name="connsiteX0" fmla="*/ 79342 w 1515281"/>
              <a:gd name="connsiteY0" fmla="*/ 2278302 h 3349676"/>
              <a:gd name="connsiteX1" fmla="*/ 1507500 w 1515281"/>
              <a:gd name="connsiteY1" fmla="*/ 2804064 h 3349676"/>
              <a:gd name="connsiteX2" fmla="*/ 0 w 1515281"/>
              <a:gd name="connsiteY2" fmla="*/ 0 h 3349676"/>
              <a:gd name="connsiteX0" fmla="*/ 79342 w 1515281"/>
              <a:gd name="connsiteY0" fmla="*/ 2278302 h 3349676"/>
              <a:gd name="connsiteX1" fmla="*/ 1507500 w 1515281"/>
              <a:gd name="connsiteY1" fmla="*/ 2804064 h 3349676"/>
              <a:gd name="connsiteX2" fmla="*/ 0 w 1515281"/>
              <a:gd name="connsiteY2" fmla="*/ 0 h 3349676"/>
              <a:gd name="connsiteX0" fmla="*/ 0 w 1832649"/>
              <a:gd name="connsiteY0" fmla="*/ 2716437 h 3349676"/>
              <a:gd name="connsiteX1" fmla="*/ 1824868 w 1832649"/>
              <a:gd name="connsiteY1" fmla="*/ 2804064 h 3349676"/>
              <a:gd name="connsiteX2" fmla="*/ 317368 w 1832649"/>
              <a:gd name="connsiteY2" fmla="*/ 0 h 3349676"/>
              <a:gd name="connsiteX0" fmla="*/ 0 w 2150017"/>
              <a:gd name="connsiteY0" fmla="*/ 2716437 h 3086795"/>
              <a:gd name="connsiteX1" fmla="*/ 2142236 w 2150017"/>
              <a:gd name="connsiteY1" fmla="*/ 2541183 h 3086795"/>
              <a:gd name="connsiteX2" fmla="*/ 317368 w 2150017"/>
              <a:gd name="connsiteY2" fmla="*/ 0 h 3086795"/>
              <a:gd name="connsiteX0" fmla="*/ 0 w 2150017"/>
              <a:gd name="connsiteY0" fmla="*/ 2716437 h 2978555"/>
              <a:gd name="connsiteX1" fmla="*/ 2142236 w 2150017"/>
              <a:gd name="connsiteY1" fmla="*/ 2541183 h 2978555"/>
              <a:gd name="connsiteX2" fmla="*/ 317368 w 2150017"/>
              <a:gd name="connsiteY2" fmla="*/ 0 h 2978555"/>
              <a:gd name="connsiteX0" fmla="*/ 0 w 2195735"/>
              <a:gd name="connsiteY0" fmla="*/ 2716437 h 2978555"/>
              <a:gd name="connsiteX1" fmla="*/ 2142236 w 2195735"/>
              <a:gd name="connsiteY1" fmla="*/ 2541183 h 2978555"/>
              <a:gd name="connsiteX2" fmla="*/ 317368 w 2195735"/>
              <a:gd name="connsiteY2" fmla="*/ 0 h 2978555"/>
              <a:gd name="connsiteX0" fmla="*/ 0 w 2195735"/>
              <a:gd name="connsiteY0" fmla="*/ 2716437 h 3438177"/>
              <a:gd name="connsiteX1" fmla="*/ 2142236 w 2195735"/>
              <a:gd name="connsiteY1" fmla="*/ 2541183 h 3438177"/>
              <a:gd name="connsiteX2" fmla="*/ 317368 w 2195735"/>
              <a:gd name="connsiteY2" fmla="*/ 0 h 3438177"/>
              <a:gd name="connsiteX0" fmla="*/ 0 w 2416645"/>
              <a:gd name="connsiteY0" fmla="*/ 2716437 h 3438177"/>
              <a:gd name="connsiteX1" fmla="*/ 2142236 w 2416645"/>
              <a:gd name="connsiteY1" fmla="*/ 2541183 h 3438177"/>
              <a:gd name="connsiteX2" fmla="*/ 317368 w 2416645"/>
              <a:gd name="connsiteY2" fmla="*/ 0 h 3438177"/>
              <a:gd name="connsiteX0" fmla="*/ 0 w 2337303"/>
              <a:gd name="connsiteY0" fmla="*/ 2628810 h 3438177"/>
              <a:gd name="connsiteX1" fmla="*/ 2062894 w 2337303"/>
              <a:gd name="connsiteY1" fmla="*/ 2541183 h 3438177"/>
              <a:gd name="connsiteX2" fmla="*/ 238026 w 2337303"/>
              <a:gd name="connsiteY2" fmla="*/ 0 h 3438177"/>
            </a:gdLst>
            <a:ahLst/>
            <a:cxnLst>
              <a:cxn ang="0">
                <a:pos x="connsiteX0" y="connsiteY0"/>
              </a:cxn>
              <a:cxn ang="0">
                <a:pos x="connsiteX1" y="connsiteY1"/>
              </a:cxn>
              <a:cxn ang="0">
                <a:pos x="connsiteX2" y="connsiteY2"/>
              </a:cxn>
            </a:cxnLst>
            <a:rect l="l" t="t" r="r" b="b"/>
            <a:pathLst>
              <a:path w="2337303" h="3438177">
                <a:moveTo>
                  <a:pt x="0" y="2628810"/>
                </a:moveTo>
                <a:cubicBezTo>
                  <a:pt x="179307" y="2868964"/>
                  <a:pt x="1847178" y="3438177"/>
                  <a:pt x="2062894" y="2541183"/>
                </a:cubicBezTo>
                <a:cubicBezTo>
                  <a:pt x="2337303" y="1696495"/>
                  <a:pt x="1624174" y="150144"/>
                  <a:pt x="238026" y="0"/>
                </a:cubicBezTo>
              </a:path>
            </a:pathLst>
          </a:custGeom>
          <a:ln w="25400">
            <a:solidFill>
              <a:schemeClr val="accent2">
                <a:lumMod val="75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3" name="Rounded Rectangle 62"/>
          <p:cNvSpPr/>
          <p:nvPr/>
        </p:nvSpPr>
        <p:spPr>
          <a:xfrm>
            <a:off x="6372200" y="5517232"/>
            <a:ext cx="1512168" cy="379290"/>
          </a:xfrm>
          <a:prstGeom prst="round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Apply the changes back to </a:t>
            </a:r>
            <a:r>
              <a:rPr lang="en-GB" sz="1200" dirty="0" err="1" smtClean="0"/>
              <a:t>PostGIS</a:t>
            </a:r>
            <a:endParaRPr lang="en-GB" sz="1200" dirty="0"/>
          </a:p>
        </p:txBody>
      </p:sp>
      <p:sp>
        <p:nvSpPr>
          <p:cNvPr id="178" name="Freeform 177"/>
          <p:cNvSpPr/>
          <p:nvPr/>
        </p:nvSpPr>
        <p:spPr>
          <a:xfrm>
            <a:off x="3779911" y="880577"/>
            <a:ext cx="1872047" cy="2401395"/>
          </a:xfrm>
          <a:custGeom>
            <a:avLst/>
            <a:gdLst>
              <a:gd name="connsiteX0" fmla="*/ 105878 w 1819174"/>
              <a:gd name="connsiteY0" fmla="*/ 0 h 3888606"/>
              <a:gd name="connsiteX1" fmla="*/ 1501541 w 1819174"/>
              <a:gd name="connsiteY1" fmla="*/ 673769 h 3888606"/>
              <a:gd name="connsiteX2" fmla="*/ 1617044 w 1819174"/>
              <a:gd name="connsiteY2" fmla="*/ 2868329 h 3888606"/>
              <a:gd name="connsiteX3" fmla="*/ 288758 w 1819174"/>
              <a:gd name="connsiteY3" fmla="*/ 3551722 h 3888606"/>
              <a:gd name="connsiteX4" fmla="*/ 0 w 1819174"/>
              <a:gd name="connsiteY4" fmla="*/ 3888606 h 3888606"/>
              <a:gd name="connsiteX0" fmla="*/ 105878 w 1892997"/>
              <a:gd name="connsiteY0" fmla="*/ 0 h 3888606"/>
              <a:gd name="connsiteX1" fmla="*/ 1501541 w 1892997"/>
              <a:gd name="connsiteY1" fmla="*/ 673769 h 3888606"/>
              <a:gd name="connsiteX2" fmla="*/ 1690867 w 1892997"/>
              <a:gd name="connsiteY2" fmla="*/ 2963358 h 3888606"/>
              <a:gd name="connsiteX3" fmla="*/ 288758 w 1892997"/>
              <a:gd name="connsiteY3" fmla="*/ 3551722 h 3888606"/>
              <a:gd name="connsiteX4" fmla="*/ 0 w 1892997"/>
              <a:gd name="connsiteY4" fmla="*/ 3888606 h 3888606"/>
              <a:gd name="connsiteX0" fmla="*/ 105878 w 1851334"/>
              <a:gd name="connsiteY0" fmla="*/ 0 h 3888606"/>
              <a:gd name="connsiteX1" fmla="*/ 1501541 w 1851334"/>
              <a:gd name="connsiteY1" fmla="*/ 673769 h 3888606"/>
              <a:gd name="connsiteX2" fmla="*/ 1690867 w 1851334"/>
              <a:gd name="connsiteY2" fmla="*/ 2963358 h 3888606"/>
              <a:gd name="connsiteX3" fmla="*/ 538739 w 1851334"/>
              <a:gd name="connsiteY3" fmla="*/ 3539422 h 3888606"/>
              <a:gd name="connsiteX4" fmla="*/ 0 w 1851334"/>
              <a:gd name="connsiteY4" fmla="*/ 3888606 h 3888606"/>
              <a:gd name="connsiteX0" fmla="*/ 105878 w 1779326"/>
              <a:gd name="connsiteY0" fmla="*/ 0 h 3888606"/>
              <a:gd name="connsiteX1" fmla="*/ 1501541 w 1779326"/>
              <a:gd name="connsiteY1" fmla="*/ 673769 h 3888606"/>
              <a:gd name="connsiteX2" fmla="*/ 1618859 w 1779326"/>
              <a:gd name="connsiteY2" fmla="*/ 2963358 h 3888606"/>
              <a:gd name="connsiteX3" fmla="*/ 538739 w 1779326"/>
              <a:gd name="connsiteY3" fmla="*/ 3539422 h 3888606"/>
              <a:gd name="connsiteX4" fmla="*/ 0 w 1779326"/>
              <a:gd name="connsiteY4" fmla="*/ 3888606 h 3888606"/>
              <a:gd name="connsiteX0" fmla="*/ 1223323 w 2896771"/>
              <a:gd name="connsiteY0" fmla="*/ 0 h 3899462"/>
              <a:gd name="connsiteX1" fmla="*/ 2618986 w 2896771"/>
              <a:gd name="connsiteY1" fmla="*/ 673769 h 3899462"/>
              <a:gd name="connsiteX2" fmla="*/ 2736304 w 2896771"/>
              <a:gd name="connsiteY2" fmla="*/ 2963358 h 3899462"/>
              <a:gd name="connsiteX3" fmla="*/ 1656184 w 2896771"/>
              <a:gd name="connsiteY3" fmla="*/ 3539422 h 3899462"/>
              <a:gd name="connsiteX4" fmla="*/ 0 w 2896771"/>
              <a:gd name="connsiteY4" fmla="*/ 3899462 h 3899462"/>
              <a:gd name="connsiteX0" fmla="*/ 1319333 w 3208805"/>
              <a:gd name="connsiteY0" fmla="*/ 0 h 3899462"/>
              <a:gd name="connsiteX1" fmla="*/ 2714996 w 3208805"/>
              <a:gd name="connsiteY1" fmla="*/ 673769 h 3899462"/>
              <a:gd name="connsiteX2" fmla="*/ 2832314 w 3208805"/>
              <a:gd name="connsiteY2" fmla="*/ 2963358 h 3899462"/>
              <a:gd name="connsiteX3" fmla="*/ 456051 w 3208805"/>
              <a:gd name="connsiteY3" fmla="*/ 3539422 h 3899462"/>
              <a:gd name="connsiteX4" fmla="*/ 96010 w 3208805"/>
              <a:gd name="connsiteY4" fmla="*/ 3899462 h 3899462"/>
              <a:gd name="connsiteX0" fmla="*/ 1295330 w 3040787"/>
              <a:gd name="connsiteY0" fmla="*/ 0 h 3899462"/>
              <a:gd name="connsiteX1" fmla="*/ 2690993 w 3040787"/>
              <a:gd name="connsiteY1" fmla="*/ 673769 h 3899462"/>
              <a:gd name="connsiteX2" fmla="*/ 2664296 w 3040787"/>
              <a:gd name="connsiteY2" fmla="*/ 3035366 h 3899462"/>
              <a:gd name="connsiteX3" fmla="*/ 432048 w 3040787"/>
              <a:gd name="connsiteY3" fmla="*/ 3539422 h 3899462"/>
              <a:gd name="connsiteX4" fmla="*/ 72007 w 3040787"/>
              <a:gd name="connsiteY4" fmla="*/ 3899462 h 3899462"/>
              <a:gd name="connsiteX0" fmla="*/ 1295330 w 3012335"/>
              <a:gd name="connsiteY0" fmla="*/ 0 h 3899462"/>
              <a:gd name="connsiteX1" fmla="*/ 2520280 w 3012335"/>
              <a:gd name="connsiteY1" fmla="*/ 659102 h 3899462"/>
              <a:gd name="connsiteX2" fmla="*/ 2664296 w 3012335"/>
              <a:gd name="connsiteY2" fmla="*/ 3035366 h 3899462"/>
              <a:gd name="connsiteX3" fmla="*/ 432048 w 3012335"/>
              <a:gd name="connsiteY3" fmla="*/ 3539422 h 3899462"/>
              <a:gd name="connsiteX4" fmla="*/ 72007 w 3012335"/>
              <a:gd name="connsiteY4" fmla="*/ 3899462 h 3899462"/>
              <a:gd name="connsiteX0" fmla="*/ 1295330 w 3042241"/>
              <a:gd name="connsiteY0" fmla="*/ 0 h 3899462"/>
              <a:gd name="connsiteX1" fmla="*/ 2520280 w 3042241"/>
              <a:gd name="connsiteY1" fmla="*/ 659102 h 3899462"/>
              <a:gd name="connsiteX2" fmla="*/ 2699717 w 3042241"/>
              <a:gd name="connsiteY2" fmla="*/ 2942423 h 3899462"/>
              <a:gd name="connsiteX3" fmla="*/ 2664296 w 3042241"/>
              <a:gd name="connsiteY3" fmla="*/ 3035366 h 3899462"/>
              <a:gd name="connsiteX4" fmla="*/ 432048 w 3042241"/>
              <a:gd name="connsiteY4" fmla="*/ 3539422 h 3899462"/>
              <a:gd name="connsiteX5" fmla="*/ 72007 w 3042241"/>
              <a:gd name="connsiteY5" fmla="*/ 3899462 h 3899462"/>
              <a:gd name="connsiteX0" fmla="*/ 1295330 w 3048339"/>
              <a:gd name="connsiteY0" fmla="*/ 0 h 3899462"/>
              <a:gd name="connsiteX1" fmla="*/ 2520280 w 3048339"/>
              <a:gd name="connsiteY1" fmla="*/ 659102 h 3899462"/>
              <a:gd name="connsiteX2" fmla="*/ 2736304 w 3048339"/>
              <a:gd name="connsiteY2" fmla="*/ 2099262 h 3899462"/>
              <a:gd name="connsiteX3" fmla="*/ 2664296 w 3048339"/>
              <a:gd name="connsiteY3" fmla="*/ 3035366 h 3899462"/>
              <a:gd name="connsiteX4" fmla="*/ 432048 w 3048339"/>
              <a:gd name="connsiteY4" fmla="*/ 3539422 h 3899462"/>
              <a:gd name="connsiteX5" fmla="*/ 72007 w 3048339"/>
              <a:gd name="connsiteY5" fmla="*/ 3899462 h 3899462"/>
              <a:gd name="connsiteX0" fmla="*/ 1295330 w 2760307"/>
              <a:gd name="connsiteY0" fmla="*/ 0 h 3899462"/>
              <a:gd name="connsiteX1" fmla="*/ 2520280 w 2760307"/>
              <a:gd name="connsiteY1" fmla="*/ 659102 h 3899462"/>
              <a:gd name="connsiteX2" fmla="*/ 2736304 w 2760307"/>
              <a:gd name="connsiteY2" fmla="*/ 2099262 h 3899462"/>
              <a:gd name="connsiteX3" fmla="*/ 2664296 w 2760307"/>
              <a:gd name="connsiteY3" fmla="*/ 3035366 h 3899462"/>
              <a:gd name="connsiteX4" fmla="*/ 432048 w 2760307"/>
              <a:gd name="connsiteY4" fmla="*/ 3539422 h 3899462"/>
              <a:gd name="connsiteX5" fmla="*/ 72007 w 2760307"/>
              <a:gd name="connsiteY5" fmla="*/ 3899462 h 3899462"/>
              <a:gd name="connsiteX0" fmla="*/ 1295330 w 2760307"/>
              <a:gd name="connsiteY0" fmla="*/ 0 h 3899462"/>
              <a:gd name="connsiteX1" fmla="*/ 2520280 w 2760307"/>
              <a:gd name="connsiteY1" fmla="*/ 659102 h 3899462"/>
              <a:gd name="connsiteX2" fmla="*/ 2736304 w 2760307"/>
              <a:gd name="connsiteY2" fmla="*/ 2099262 h 3899462"/>
              <a:gd name="connsiteX3" fmla="*/ 2664296 w 2760307"/>
              <a:gd name="connsiteY3" fmla="*/ 3035366 h 3899462"/>
              <a:gd name="connsiteX4" fmla="*/ 432048 w 2760307"/>
              <a:gd name="connsiteY4" fmla="*/ 3539422 h 3899462"/>
              <a:gd name="connsiteX5" fmla="*/ 72007 w 2760307"/>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2754344"/>
              <a:gd name="connsiteY0" fmla="*/ 0 h 3899462"/>
              <a:gd name="connsiteX1" fmla="*/ 2520280 w 2754344"/>
              <a:gd name="connsiteY1" fmla="*/ 659102 h 3899462"/>
              <a:gd name="connsiteX2" fmla="*/ 2592288 w 2754344"/>
              <a:gd name="connsiteY2" fmla="*/ 2099262 h 3899462"/>
              <a:gd name="connsiteX3" fmla="*/ 2664296 w 2754344"/>
              <a:gd name="connsiteY3" fmla="*/ 3035366 h 3899462"/>
              <a:gd name="connsiteX4" fmla="*/ 432048 w 2754344"/>
              <a:gd name="connsiteY4" fmla="*/ 3539422 h 3899462"/>
              <a:gd name="connsiteX5" fmla="*/ 72007 w 2754344"/>
              <a:gd name="connsiteY5" fmla="*/ 3899462 h 3899462"/>
              <a:gd name="connsiteX0" fmla="*/ 1295330 w 3012335"/>
              <a:gd name="connsiteY0" fmla="*/ 0 h 3899462"/>
              <a:gd name="connsiteX1" fmla="*/ 2520280 w 3012335"/>
              <a:gd name="connsiteY1" fmla="*/ 659102 h 3899462"/>
              <a:gd name="connsiteX2" fmla="*/ 2664296 w 3012335"/>
              <a:gd name="connsiteY2" fmla="*/ 3035366 h 3899462"/>
              <a:gd name="connsiteX3" fmla="*/ 432048 w 3012335"/>
              <a:gd name="connsiteY3" fmla="*/ 3539422 h 3899462"/>
              <a:gd name="connsiteX4" fmla="*/ 72007 w 3012335"/>
              <a:gd name="connsiteY4" fmla="*/ 3899462 h 3899462"/>
              <a:gd name="connsiteX0" fmla="*/ 1283329 w 2928326"/>
              <a:gd name="connsiteY0" fmla="*/ 0 h 3899462"/>
              <a:gd name="connsiteX1" fmla="*/ 2508279 w 2928326"/>
              <a:gd name="connsiteY1" fmla="*/ 659102 h 3899462"/>
              <a:gd name="connsiteX2" fmla="*/ 2580287 w 2928326"/>
              <a:gd name="connsiteY2" fmla="*/ 3179382 h 3899462"/>
              <a:gd name="connsiteX3" fmla="*/ 420047 w 2928326"/>
              <a:gd name="connsiteY3" fmla="*/ 3539422 h 3899462"/>
              <a:gd name="connsiteX4" fmla="*/ 60006 w 2928326"/>
              <a:gd name="connsiteY4" fmla="*/ 3899462 h 3899462"/>
              <a:gd name="connsiteX0" fmla="*/ 1283329 w 2928325"/>
              <a:gd name="connsiteY0" fmla="*/ 0 h 3899462"/>
              <a:gd name="connsiteX1" fmla="*/ 2508279 w 2928325"/>
              <a:gd name="connsiteY1" fmla="*/ 659102 h 3899462"/>
              <a:gd name="connsiteX2" fmla="*/ 2580286 w 2928325"/>
              <a:gd name="connsiteY2" fmla="*/ 3107374 h 3899462"/>
              <a:gd name="connsiteX3" fmla="*/ 420047 w 2928325"/>
              <a:gd name="connsiteY3" fmla="*/ 3539422 h 3899462"/>
              <a:gd name="connsiteX4" fmla="*/ 60006 w 2928325"/>
              <a:gd name="connsiteY4" fmla="*/ 3899462 h 3899462"/>
              <a:gd name="connsiteX0" fmla="*/ 1223323 w 2856317"/>
              <a:gd name="connsiteY0" fmla="*/ 0 h 3899462"/>
              <a:gd name="connsiteX1" fmla="*/ 2448273 w 2856317"/>
              <a:gd name="connsiteY1" fmla="*/ 659102 h 3899462"/>
              <a:gd name="connsiteX2" fmla="*/ 2520280 w 2856317"/>
              <a:gd name="connsiteY2" fmla="*/ 3107374 h 3899462"/>
              <a:gd name="connsiteX3" fmla="*/ 432049 w 2856317"/>
              <a:gd name="connsiteY3" fmla="*/ 3395406 h 3899462"/>
              <a:gd name="connsiteX4" fmla="*/ 0 w 2856317"/>
              <a:gd name="connsiteY4" fmla="*/ 3899462 h 3899462"/>
              <a:gd name="connsiteX0" fmla="*/ 1428159 w 2856317"/>
              <a:gd name="connsiteY0" fmla="*/ 0 h 3791144"/>
              <a:gd name="connsiteX1" fmla="*/ 2448273 w 2856317"/>
              <a:gd name="connsiteY1" fmla="*/ 550784 h 3791144"/>
              <a:gd name="connsiteX2" fmla="*/ 2520280 w 2856317"/>
              <a:gd name="connsiteY2" fmla="*/ 2999056 h 3791144"/>
              <a:gd name="connsiteX3" fmla="*/ 432049 w 2856317"/>
              <a:gd name="connsiteY3" fmla="*/ 3287088 h 3791144"/>
              <a:gd name="connsiteX4" fmla="*/ 0 w 2856317"/>
              <a:gd name="connsiteY4" fmla="*/ 3791144 h 3791144"/>
              <a:gd name="connsiteX0" fmla="*/ 1389709 w 2817867"/>
              <a:gd name="connsiteY0" fmla="*/ 0 h 3966398"/>
              <a:gd name="connsiteX1" fmla="*/ 2409823 w 2817867"/>
              <a:gd name="connsiteY1" fmla="*/ 550784 h 3966398"/>
              <a:gd name="connsiteX2" fmla="*/ 2481830 w 2817867"/>
              <a:gd name="connsiteY2" fmla="*/ 2999056 h 3966398"/>
              <a:gd name="connsiteX3" fmla="*/ 393599 w 2817867"/>
              <a:gd name="connsiteY3" fmla="*/ 3287088 h 3966398"/>
              <a:gd name="connsiteX4" fmla="*/ 120235 w 2817867"/>
              <a:gd name="connsiteY4" fmla="*/ 3966398 h 3966398"/>
              <a:gd name="connsiteX0" fmla="*/ 4880762 w 5452662"/>
              <a:gd name="connsiteY0" fmla="*/ 0 h 4907112"/>
              <a:gd name="connsiteX1" fmla="*/ 2409823 w 5452662"/>
              <a:gd name="connsiteY1" fmla="*/ 1491498 h 4907112"/>
              <a:gd name="connsiteX2" fmla="*/ 2481830 w 5452662"/>
              <a:gd name="connsiteY2" fmla="*/ 3939770 h 4907112"/>
              <a:gd name="connsiteX3" fmla="*/ 393599 w 5452662"/>
              <a:gd name="connsiteY3" fmla="*/ 4227802 h 4907112"/>
              <a:gd name="connsiteX4" fmla="*/ 120235 w 5452662"/>
              <a:gd name="connsiteY4" fmla="*/ 4907112 h 4907112"/>
              <a:gd name="connsiteX0" fmla="*/ 4880762 w 4880762"/>
              <a:gd name="connsiteY0" fmla="*/ 36617 h 4943729"/>
              <a:gd name="connsiteX1" fmla="*/ 2409823 w 4880762"/>
              <a:gd name="connsiteY1" fmla="*/ 1528115 h 4943729"/>
              <a:gd name="connsiteX2" fmla="*/ 2481830 w 4880762"/>
              <a:gd name="connsiteY2" fmla="*/ 3976387 h 4943729"/>
              <a:gd name="connsiteX3" fmla="*/ 393599 w 4880762"/>
              <a:gd name="connsiteY3" fmla="*/ 4264419 h 4943729"/>
              <a:gd name="connsiteX4" fmla="*/ 120235 w 4880762"/>
              <a:gd name="connsiteY4" fmla="*/ 4943729 h 4943729"/>
              <a:gd name="connsiteX0" fmla="*/ 6070894 w 6070894"/>
              <a:gd name="connsiteY0" fmla="*/ 36617 h 4943729"/>
              <a:gd name="connsiteX1" fmla="*/ 2409823 w 6070894"/>
              <a:gd name="connsiteY1" fmla="*/ 1528115 h 4943729"/>
              <a:gd name="connsiteX2" fmla="*/ 2481830 w 6070894"/>
              <a:gd name="connsiteY2" fmla="*/ 3976387 h 4943729"/>
              <a:gd name="connsiteX3" fmla="*/ 393599 w 6070894"/>
              <a:gd name="connsiteY3" fmla="*/ 4264419 h 4943729"/>
              <a:gd name="connsiteX4" fmla="*/ 120235 w 6070894"/>
              <a:gd name="connsiteY4" fmla="*/ 4943729 h 4943729"/>
              <a:gd name="connsiteX0" fmla="*/ 6070894 w 6070894"/>
              <a:gd name="connsiteY0" fmla="*/ 36617 h 4943729"/>
              <a:gd name="connsiteX1" fmla="*/ 2897209 w 6070894"/>
              <a:gd name="connsiteY1" fmla="*/ 912887 h 4943729"/>
              <a:gd name="connsiteX2" fmla="*/ 2481830 w 6070894"/>
              <a:gd name="connsiteY2" fmla="*/ 3976387 h 4943729"/>
              <a:gd name="connsiteX3" fmla="*/ 393599 w 6070894"/>
              <a:gd name="connsiteY3" fmla="*/ 4264419 h 4943729"/>
              <a:gd name="connsiteX4" fmla="*/ 120235 w 6070894"/>
              <a:gd name="connsiteY4" fmla="*/ 4943729 h 4943729"/>
              <a:gd name="connsiteX0" fmla="*/ 6047558 w 6047558"/>
              <a:gd name="connsiteY0" fmla="*/ 36617 h 5064183"/>
              <a:gd name="connsiteX1" fmla="*/ 2873873 w 6047558"/>
              <a:gd name="connsiteY1" fmla="*/ 912887 h 5064183"/>
              <a:gd name="connsiteX2" fmla="*/ 2318478 w 6047558"/>
              <a:gd name="connsiteY2" fmla="*/ 4505594 h 5064183"/>
              <a:gd name="connsiteX3" fmla="*/ 370263 w 6047558"/>
              <a:gd name="connsiteY3" fmla="*/ 4264419 h 5064183"/>
              <a:gd name="connsiteX4" fmla="*/ 96899 w 6047558"/>
              <a:gd name="connsiteY4" fmla="*/ 4943729 h 5064183"/>
              <a:gd name="connsiteX0" fmla="*/ 5950659 w 5950659"/>
              <a:gd name="connsiteY0" fmla="*/ 36617 h 5118983"/>
              <a:gd name="connsiteX1" fmla="*/ 2776974 w 5950659"/>
              <a:gd name="connsiteY1" fmla="*/ 912887 h 5118983"/>
              <a:gd name="connsiteX2" fmla="*/ 2221579 w 5950659"/>
              <a:gd name="connsiteY2" fmla="*/ 4505594 h 5118983"/>
              <a:gd name="connsiteX3" fmla="*/ 476052 w 5950659"/>
              <a:gd name="connsiteY3" fmla="*/ 4593221 h 5118983"/>
              <a:gd name="connsiteX4" fmla="*/ 0 w 5950659"/>
              <a:gd name="connsiteY4" fmla="*/ 4943729 h 5118983"/>
              <a:gd name="connsiteX0" fmla="*/ 5950659 w 5950659"/>
              <a:gd name="connsiteY0" fmla="*/ 36617 h 5133587"/>
              <a:gd name="connsiteX1" fmla="*/ 2776974 w 5950659"/>
              <a:gd name="connsiteY1" fmla="*/ 912887 h 5133587"/>
              <a:gd name="connsiteX2" fmla="*/ 2221579 w 5950659"/>
              <a:gd name="connsiteY2" fmla="*/ 4505594 h 5133587"/>
              <a:gd name="connsiteX3" fmla="*/ 476052 w 5950659"/>
              <a:gd name="connsiteY3" fmla="*/ 4680848 h 5133587"/>
              <a:gd name="connsiteX4" fmla="*/ 0 w 5950659"/>
              <a:gd name="connsiteY4" fmla="*/ 4943729 h 5133587"/>
              <a:gd name="connsiteX0" fmla="*/ 5950659 w 5950659"/>
              <a:gd name="connsiteY0" fmla="*/ 36617 h 5133587"/>
              <a:gd name="connsiteX1" fmla="*/ 2776974 w 5950659"/>
              <a:gd name="connsiteY1" fmla="*/ 912887 h 5133587"/>
              <a:gd name="connsiteX2" fmla="*/ 2221579 w 5950659"/>
              <a:gd name="connsiteY2" fmla="*/ 4505594 h 5133587"/>
              <a:gd name="connsiteX3" fmla="*/ 476052 w 5950659"/>
              <a:gd name="connsiteY3" fmla="*/ 4680848 h 5133587"/>
              <a:gd name="connsiteX4" fmla="*/ 0 w 5950659"/>
              <a:gd name="connsiteY4" fmla="*/ 4943729 h 5133587"/>
              <a:gd name="connsiteX0" fmla="*/ 5950659 w 5950659"/>
              <a:gd name="connsiteY0" fmla="*/ 36617 h 4943729"/>
              <a:gd name="connsiteX1" fmla="*/ 2776974 w 5950659"/>
              <a:gd name="connsiteY1" fmla="*/ 912887 h 4943729"/>
              <a:gd name="connsiteX2" fmla="*/ 2221579 w 5950659"/>
              <a:gd name="connsiteY2" fmla="*/ 4505594 h 4943729"/>
              <a:gd name="connsiteX3" fmla="*/ 476052 w 5950659"/>
              <a:gd name="connsiteY3" fmla="*/ 4680848 h 4943729"/>
              <a:gd name="connsiteX4" fmla="*/ 0 w 5950659"/>
              <a:gd name="connsiteY4" fmla="*/ 4943729 h 4943729"/>
              <a:gd name="connsiteX0" fmla="*/ 5950659 w 5950659"/>
              <a:gd name="connsiteY0" fmla="*/ 36617 h 4943729"/>
              <a:gd name="connsiteX1" fmla="*/ 2776974 w 5950659"/>
              <a:gd name="connsiteY1" fmla="*/ 912887 h 4943729"/>
              <a:gd name="connsiteX2" fmla="*/ 2221579 w 5950659"/>
              <a:gd name="connsiteY2" fmla="*/ 4505594 h 4943729"/>
              <a:gd name="connsiteX3" fmla="*/ 476052 w 5950659"/>
              <a:gd name="connsiteY3" fmla="*/ 4680848 h 4943729"/>
              <a:gd name="connsiteX4" fmla="*/ 0 w 5950659"/>
              <a:gd name="connsiteY4" fmla="*/ 4943729 h 4943729"/>
              <a:gd name="connsiteX0" fmla="*/ 5950659 w 6479605"/>
              <a:gd name="connsiteY0" fmla="*/ 0 h 4907112"/>
              <a:gd name="connsiteX1" fmla="*/ 5950658 w 6479605"/>
              <a:gd name="connsiteY1" fmla="*/ 175254 h 4907112"/>
              <a:gd name="connsiteX2" fmla="*/ 2776974 w 6479605"/>
              <a:gd name="connsiteY2" fmla="*/ 876270 h 4907112"/>
              <a:gd name="connsiteX3" fmla="*/ 2221579 w 6479605"/>
              <a:gd name="connsiteY3" fmla="*/ 4468977 h 4907112"/>
              <a:gd name="connsiteX4" fmla="*/ 476052 w 6479605"/>
              <a:gd name="connsiteY4" fmla="*/ 4644231 h 4907112"/>
              <a:gd name="connsiteX5" fmla="*/ 0 w 6479605"/>
              <a:gd name="connsiteY5" fmla="*/ 4907112 h 4907112"/>
              <a:gd name="connsiteX0" fmla="*/ 5950659 w 6558947"/>
              <a:gd name="connsiteY0" fmla="*/ 0 h 4907112"/>
              <a:gd name="connsiteX1" fmla="*/ 6030000 w 6558947"/>
              <a:gd name="connsiteY1" fmla="*/ 262881 h 4907112"/>
              <a:gd name="connsiteX2" fmla="*/ 2776974 w 6558947"/>
              <a:gd name="connsiteY2" fmla="*/ 876270 h 4907112"/>
              <a:gd name="connsiteX3" fmla="*/ 2221579 w 6558947"/>
              <a:gd name="connsiteY3" fmla="*/ 4468977 h 4907112"/>
              <a:gd name="connsiteX4" fmla="*/ 476052 w 6558947"/>
              <a:gd name="connsiteY4" fmla="*/ 4644231 h 4907112"/>
              <a:gd name="connsiteX5" fmla="*/ 0 w 6558947"/>
              <a:gd name="connsiteY5" fmla="*/ 4907112 h 4907112"/>
              <a:gd name="connsiteX0" fmla="*/ 5950659 w 6585395"/>
              <a:gd name="connsiteY0" fmla="*/ 43814 h 4950926"/>
              <a:gd name="connsiteX1" fmla="*/ 6109342 w 6585395"/>
              <a:gd name="connsiteY1" fmla="*/ 43814 h 4950926"/>
              <a:gd name="connsiteX2" fmla="*/ 6030000 w 6585395"/>
              <a:gd name="connsiteY2" fmla="*/ 306695 h 4950926"/>
              <a:gd name="connsiteX3" fmla="*/ 2776974 w 6585395"/>
              <a:gd name="connsiteY3" fmla="*/ 920084 h 4950926"/>
              <a:gd name="connsiteX4" fmla="*/ 2221579 w 6585395"/>
              <a:gd name="connsiteY4" fmla="*/ 4512791 h 4950926"/>
              <a:gd name="connsiteX5" fmla="*/ 476052 w 6585395"/>
              <a:gd name="connsiteY5" fmla="*/ 4688045 h 4950926"/>
              <a:gd name="connsiteX6" fmla="*/ 0 w 6585395"/>
              <a:gd name="connsiteY6" fmla="*/ 4950926 h 4950926"/>
              <a:gd name="connsiteX0" fmla="*/ 5950659 w 6558947"/>
              <a:gd name="connsiteY0" fmla="*/ 0 h 4907112"/>
              <a:gd name="connsiteX1" fmla="*/ 6030000 w 6558947"/>
              <a:gd name="connsiteY1" fmla="*/ 262881 h 4907112"/>
              <a:gd name="connsiteX2" fmla="*/ 2776974 w 6558947"/>
              <a:gd name="connsiteY2" fmla="*/ 876270 h 4907112"/>
              <a:gd name="connsiteX3" fmla="*/ 2221579 w 6558947"/>
              <a:gd name="connsiteY3" fmla="*/ 4468977 h 4907112"/>
              <a:gd name="connsiteX4" fmla="*/ 476052 w 6558947"/>
              <a:gd name="connsiteY4" fmla="*/ 4644231 h 4907112"/>
              <a:gd name="connsiteX5" fmla="*/ 0 w 6558947"/>
              <a:gd name="connsiteY5" fmla="*/ 4907112 h 4907112"/>
              <a:gd name="connsiteX0" fmla="*/ 6030000 w 6030000"/>
              <a:gd name="connsiteY0" fmla="*/ 87627 h 4731858"/>
              <a:gd name="connsiteX1" fmla="*/ 2776974 w 6030000"/>
              <a:gd name="connsiteY1" fmla="*/ 701016 h 4731858"/>
              <a:gd name="connsiteX2" fmla="*/ 2221579 w 6030000"/>
              <a:gd name="connsiteY2" fmla="*/ 4293723 h 4731858"/>
              <a:gd name="connsiteX3" fmla="*/ 476052 w 6030000"/>
              <a:gd name="connsiteY3" fmla="*/ 4468977 h 4731858"/>
              <a:gd name="connsiteX4" fmla="*/ 0 w 6030000"/>
              <a:gd name="connsiteY4" fmla="*/ 4731858 h 4731858"/>
              <a:gd name="connsiteX0" fmla="*/ 6030000 w 6030000"/>
              <a:gd name="connsiteY0" fmla="*/ 87627 h 4731858"/>
              <a:gd name="connsiteX1" fmla="*/ 2776974 w 6030000"/>
              <a:gd name="connsiteY1" fmla="*/ 701016 h 4731858"/>
              <a:gd name="connsiteX2" fmla="*/ 2221579 w 6030000"/>
              <a:gd name="connsiteY2" fmla="*/ 4293723 h 4731858"/>
              <a:gd name="connsiteX3" fmla="*/ 476052 w 6030000"/>
              <a:gd name="connsiteY3" fmla="*/ 4468977 h 4731858"/>
              <a:gd name="connsiteX4" fmla="*/ 0 w 6030000"/>
              <a:gd name="connsiteY4" fmla="*/ 4731858 h 4731858"/>
              <a:gd name="connsiteX0" fmla="*/ 6109343 w 6109343"/>
              <a:gd name="connsiteY0" fmla="*/ 14604 h 4746462"/>
              <a:gd name="connsiteX1" fmla="*/ 2776974 w 6109343"/>
              <a:gd name="connsiteY1" fmla="*/ 715620 h 4746462"/>
              <a:gd name="connsiteX2" fmla="*/ 2221579 w 6109343"/>
              <a:gd name="connsiteY2" fmla="*/ 4308327 h 4746462"/>
              <a:gd name="connsiteX3" fmla="*/ 476052 w 6109343"/>
              <a:gd name="connsiteY3" fmla="*/ 4483581 h 4746462"/>
              <a:gd name="connsiteX4" fmla="*/ 0 w 6109343"/>
              <a:gd name="connsiteY4" fmla="*/ 4746462 h 4746462"/>
              <a:gd name="connsiteX0" fmla="*/ 6109342 w 6109342"/>
              <a:gd name="connsiteY0" fmla="*/ 379718 h 4673440"/>
              <a:gd name="connsiteX1" fmla="*/ 2776974 w 6109342"/>
              <a:gd name="connsiteY1" fmla="*/ 642598 h 4673440"/>
              <a:gd name="connsiteX2" fmla="*/ 2221579 w 6109342"/>
              <a:gd name="connsiteY2" fmla="*/ 4235305 h 4673440"/>
              <a:gd name="connsiteX3" fmla="*/ 476052 w 6109342"/>
              <a:gd name="connsiteY3" fmla="*/ 4410559 h 4673440"/>
              <a:gd name="connsiteX4" fmla="*/ 0 w 6109342"/>
              <a:gd name="connsiteY4" fmla="*/ 4673440 h 4673440"/>
              <a:gd name="connsiteX0" fmla="*/ 6109342 w 6109342"/>
              <a:gd name="connsiteY0" fmla="*/ 538763 h 4832485"/>
              <a:gd name="connsiteX1" fmla="*/ 2776974 w 6109342"/>
              <a:gd name="connsiteY1" fmla="*/ 801643 h 4832485"/>
              <a:gd name="connsiteX2" fmla="*/ 2221579 w 6109342"/>
              <a:gd name="connsiteY2" fmla="*/ 4394350 h 4832485"/>
              <a:gd name="connsiteX3" fmla="*/ 476052 w 6109342"/>
              <a:gd name="connsiteY3" fmla="*/ 4569604 h 4832485"/>
              <a:gd name="connsiteX4" fmla="*/ 0 w 6109342"/>
              <a:gd name="connsiteY4" fmla="*/ 4832485 h 4832485"/>
              <a:gd name="connsiteX0" fmla="*/ 6109342 w 6109342"/>
              <a:gd name="connsiteY0" fmla="*/ 538763 h 4832485"/>
              <a:gd name="connsiteX1" fmla="*/ 2776974 w 6109342"/>
              <a:gd name="connsiteY1" fmla="*/ 801643 h 4832485"/>
              <a:gd name="connsiteX2" fmla="*/ 2221579 w 6109342"/>
              <a:gd name="connsiteY2" fmla="*/ 4394350 h 4832485"/>
              <a:gd name="connsiteX3" fmla="*/ 476052 w 6109342"/>
              <a:gd name="connsiteY3" fmla="*/ 4569604 h 4832485"/>
              <a:gd name="connsiteX4" fmla="*/ 0 w 6109342"/>
              <a:gd name="connsiteY4" fmla="*/ 4832485 h 4832485"/>
              <a:gd name="connsiteX0" fmla="*/ 6188685 w 6188685"/>
              <a:gd name="connsiteY0" fmla="*/ 538763 h 4832485"/>
              <a:gd name="connsiteX1" fmla="*/ 2776974 w 6188685"/>
              <a:gd name="connsiteY1" fmla="*/ 801643 h 4832485"/>
              <a:gd name="connsiteX2" fmla="*/ 2221579 w 6188685"/>
              <a:gd name="connsiteY2" fmla="*/ 4394350 h 4832485"/>
              <a:gd name="connsiteX3" fmla="*/ 476052 w 6188685"/>
              <a:gd name="connsiteY3" fmla="*/ 4569604 h 4832485"/>
              <a:gd name="connsiteX4" fmla="*/ 0 w 6188685"/>
              <a:gd name="connsiteY4" fmla="*/ 4832485 h 4832485"/>
              <a:gd name="connsiteX0" fmla="*/ 6188685 w 6188685"/>
              <a:gd name="connsiteY0" fmla="*/ 451135 h 4744857"/>
              <a:gd name="connsiteX1" fmla="*/ 2776973 w 6188685"/>
              <a:gd name="connsiteY1" fmla="*/ 801643 h 4744857"/>
              <a:gd name="connsiteX2" fmla="*/ 2221579 w 6188685"/>
              <a:gd name="connsiteY2" fmla="*/ 4306722 h 4744857"/>
              <a:gd name="connsiteX3" fmla="*/ 476052 w 6188685"/>
              <a:gd name="connsiteY3" fmla="*/ 4481976 h 4744857"/>
              <a:gd name="connsiteX4" fmla="*/ 0 w 6188685"/>
              <a:gd name="connsiteY4" fmla="*/ 4744857 h 4744857"/>
              <a:gd name="connsiteX0" fmla="*/ 6188685 w 6188685"/>
              <a:gd name="connsiteY0" fmla="*/ 0 h 4527393"/>
              <a:gd name="connsiteX1" fmla="*/ 2221579 w 6188685"/>
              <a:gd name="connsiteY1" fmla="*/ 3855587 h 4527393"/>
              <a:gd name="connsiteX2" fmla="*/ 476052 w 6188685"/>
              <a:gd name="connsiteY2" fmla="*/ 4030841 h 4527393"/>
              <a:gd name="connsiteX3" fmla="*/ 0 w 6188685"/>
              <a:gd name="connsiteY3" fmla="*/ 4293722 h 4527393"/>
              <a:gd name="connsiteX0" fmla="*/ 6188685 w 6188685"/>
              <a:gd name="connsiteY0" fmla="*/ 0 h 4571206"/>
              <a:gd name="connsiteX1" fmla="*/ 2221579 w 6188685"/>
              <a:gd name="connsiteY1" fmla="*/ 3855587 h 4571206"/>
              <a:gd name="connsiteX2" fmla="*/ 0 w 6188685"/>
              <a:gd name="connsiteY2" fmla="*/ 4293722 h 4571206"/>
              <a:gd name="connsiteX0" fmla="*/ 6188685 w 6188685"/>
              <a:gd name="connsiteY0" fmla="*/ 2570394 h 7462901"/>
              <a:gd name="connsiteX1" fmla="*/ 4205131 w 6188685"/>
              <a:gd name="connsiteY1" fmla="*/ 642598 h 7462901"/>
              <a:gd name="connsiteX2" fmla="*/ 2221579 w 6188685"/>
              <a:gd name="connsiteY2" fmla="*/ 6425981 h 7462901"/>
              <a:gd name="connsiteX3" fmla="*/ 0 w 6188685"/>
              <a:gd name="connsiteY3" fmla="*/ 6864116 h 7462901"/>
              <a:gd name="connsiteX0" fmla="*/ 6188685 w 6188685"/>
              <a:gd name="connsiteY0" fmla="*/ 0 h 4892507"/>
              <a:gd name="connsiteX1" fmla="*/ 2221579 w 6188685"/>
              <a:gd name="connsiteY1" fmla="*/ 3855587 h 4892507"/>
              <a:gd name="connsiteX2" fmla="*/ 0 w 6188685"/>
              <a:gd name="connsiteY2" fmla="*/ 4293722 h 4892507"/>
              <a:gd name="connsiteX0" fmla="*/ 3967105 w 3967105"/>
              <a:gd name="connsiteY0" fmla="*/ 0 h 7258438"/>
              <a:gd name="connsiteX1" fmla="*/ 2221579 w 3967105"/>
              <a:gd name="connsiteY1" fmla="*/ 6221518 h 7258438"/>
              <a:gd name="connsiteX2" fmla="*/ 0 w 3967105"/>
              <a:gd name="connsiteY2" fmla="*/ 6659653 h 7258438"/>
              <a:gd name="connsiteX0" fmla="*/ 3967105 w 3967105"/>
              <a:gd name="connsiteY0" fmla="*/ 0 h 7258438"/>
              <a:gd name="connsiteX1" fmla="*/ 1824869 w 3967105"/>
              <a:gd name="connsiteY1" fmla="*/ 2453556 h 7258438"/>
              <a:gd name="connsiteX2" fmla="*/ 2221579 w 3967105"/>
              <a:gd name="connsiteY2" fmla="*/ 6221518 h 7258438"/>
              <a:gd name="connsiteX3" fmla="*/ 0 w 3967105"/>
              <a:gd name="connsiteY3" fmla="*/ 6659653 h 7258438"/>
              <a:gd name="connsiteX0" fmla="*/ 2446381 w 2988553"/>
              <a:gd name="connsiteY0" fmla="*/ 0 h 7258438"/>
              <a:gd name="connsiteX1" fmla="*/ 304145 w 2988553"/>
              <a:gd name="connsiteY1" fmla="*/ 2453556 h 7258438"/>
              <a:gd name="connsiteX2" fmla="*/ 700855 w 2988553"/>
              <a:gd name="connsiteY2" fmla="*/ 6221518 h 7258438"/>
              <a:gd name="connsiteX3" fmla="*/ 2525724 w 2988553"/>
              <a:gd name="connsiteY3" fmla="*/ 2541183 h 7258438"/>
              <a:gd name="connsiteX0" fmla="*/ 2155460 w 2234803"/>
              <a:gd name="connsiteY0" fmla="*/ 0 h 2877088"/>
              <a:gd name="connsiteX1" fmla="*/ 13224 w 2234803"/>
              <a:gd name="connsiteY1" fmla="*/ 2453556 h 2877088"/>
              <a:gd name="connsiteX2" fmla="*/ 2234803 w 2234803"/>
              <a:gd name="connsiteY2" fmla="*/ 2541183 h 2877088"/>
              <a:gd name="connsiteX0" fmla="*/ 2155460 w 2234803"/>
              <a:gd name="connsiteY0" fmla="*/ 0 h 2877087"/>
              <a:gd name="connsiteX1" fmla="*/ 13224 w 2234803"/>
              <a:gd name="connsiteY1" fmla="*/ 2453556 h 2877087"/>
              <a:gd name="connsiteX2" fmla="*/ 2234803 w 2234803"/>
              <a:gd name="connsiteY2" fmla="*/ 2541183 h 2877087"/>
              <a:gd name="connsiteX0" fmla="*/ 2155460 w 2234803"/>
              <a:gd name="connsiteY0" fmla="*/ 0 h 3543346"/>
              <a:gd name="connsiteX1" fmla="*/ 13224 w 2234803"/>
              <a:gd name="connsiteY1" fmla="*/ 2453556 h 3543346"/>
              <a:gd name="connsiteX2" fmla="*/ 2234803 w 2234803"/>
              <a:gd name="connsiteY2" fmla="*/ 2541183 h 3543346"/>
              <a:gd name="connsiteX0" fmla="*/ 2155459 w 2155459"/>
              <a:gd name="connsiteY0" fmla="*/ 0 h 3280466"/>
              <a:gd name="connsiteX1" fmla="*/ 13223 w 2155459"/>
              <a:gd name="connsiteY1" fmla="*/ 2453556 h 3280466"/>
              <a:gd name="connsiteX2" fmla="*/ 2076118 w 2155459"/>
              <a:gd name="connsiteY2" fmla="*/ 2278303 h 3280466"/>
              <a:gd name="connsiteX0" fmla="*/ 2155459 w 2155459"/>
              <a:gd name="connsiteY0" fmla="*/ 0 h 3280466"/>
              <a:gd name="connsiteX1" fmla="*/ 13223 w 2155459"/>
              <a:gd name="connsiteY1" fmla="*/ 2453556 h 3280466"/>
              <a:gd name="connsiteX2" fmla="*/ 2076118 w 2155459"/>
              <a:gd name="connsiteY2" fmla="*/ 2278303 h 3280466"/>
              <a:gd name="connsiteX0" fmla="*/ 2172063 w 2172063"/>
              <a:gd name="connsiteY0" fmla="*/ 0 h 3280466"/>
              <a:gd name="connsiteX1" fmla="*/ 29827 w 2172063"/>
              <a:gd name="connsiteY1" fmla="*/ 2453556 h 3280466"/>
              <a:gd name="connsiteX2" fmla="*/ 2092722 w 2172063"/>
              <a:gd name="connsiteY2" fmla="*/ 2278303 h 3280466"/>
              <a:gd name="connsiteX0" fmla="*/ 2172063 w 2172063"/>
              <a:gd name="connsiteY0" fmla="*/ 0 h 3163504"/>
              <a:gd name="connsiteX1" fmla="*/ 29827 w 2172063"/>
              <a:gd name="connsiteY1" fmla="*/ 2453556 h 3163504"/>
              <a:gd name="connsiteX2" fmla="*/ 1616669 w 2172063"/>
              <a:gd name="connsiteY2" fmla="*/ 1927795 h 3163504"/>
              <a:gd name="connsiteX0" fmla="*/ 2172063 w 2172063"/>
              <a:gd name="connsiteY0" fmla="*/ 0 h 3163504"/>
              <a:gd name="connsiteX1" fmla="*/ 29827 w 2172063"/>
              <a:gd name="connsiteY1" fmla="*/ 2453556 h 3163504"/>
              <a:gd name="connsiteX2" fmla="*/ 1616669 w 2172063"/>
              <a:gd name="connsiteY2" fmla="*/ 1927795 h 3163504"/>
              <a:gd name="connsiteX0" fmla="*/ 2142236 w 2142236"/>
              <a:gd name="connsiteY0" fmla="*/ 0 h 3137149"/>
              <a:gd name="connsiteX1" fmla="*/ 0 w 2142236"/>
              <a:gd name="connsiteY1" fmla="*/ 2453556 h 3137149"/>
              <a:gd name="connsiteX2" fmla="*/ 1586842 w 2142236"/>
              <a:gd name="connsiteY2" fmla="*/ 1927795 h 3137149"/>
              <a:gd name="connsiteX0" fmla="*/ 2618262 w 2618262"/>
              <a:gd name="connsiteY0" fmla="*/ 0 h 3137149"/>
              <a:gd name="connsiteX1" fmla="*/ 476026 w 2618262"/>
              <a:gd name="connsiteY1" fmla="*/ 2453556 h 3137149"/>
              <a:gd name="connsiteX2" fmla="*/ 2062868 w 2618262"/>
              <a:gd name="connsiteY2" fmla="*/ 1927795 h 3137149"/>
              <a:gd name="connsiteX0" fmla="*/ 2538921 w 2538921"/>
              <a:gd name="connsiteY0" fmla="*/ 0 h 3224778"/>
              <a:gd name="connsiteX1" fmla="*/ 476026 w 2538921"/>
              <a:gd name="connsiteY1" fmla="*/ 2541185 h 3224778"/>
              <a:gd name="connsiteX2" fmla="*/ 1983527 w 2538921"/>
              <a:gd name="connsiteY2" fmla="*/ 1927795 h 3224778"/>
              <a:gd name="connsiteX0" fmla="*/ 2538921 w 2538921"/>
              <a:gd name="connsiteY0" fmla="*/ 0 h 2541185"/>
              <a:gd name="connsiteX1" fmla="*/ 476026 w 2538921"/>
              <a:gd name="connsiteY1" fmla="*/ 2541185 h 2541185"/>
              <a:gd name="connsiteX2" fmla="*/ 1983527 w 2538921"/>
              <a:gd name="connsiteY2" fmla="*/ 1927795 h 2541185"/>
              <a:gd name="connsiteX0" fmla="*/ 2349715 w 2349715"/>
              <a:gd name="connsiteY0" fmla="*/ 0 h 2541185"/>
              <a:gd name="connsiteX1" fmla="*/ 286820 w 2349715"/>
              <a:gd name="connsiteY1" fmla="*/ 2541185 h 2541185"/>
              <a:gd name="connsiteX2" fmla="*/ 1794321 w 2349715"/>
              <a:gd name="connsiteY2" fmla="*/ 1927795 h 2541185"/>
              <a:gd name="connsiteX0" fmla="*/ 2563123 w 2563123"/>
              <a:gd name="connsiteY0" fmla="*/ 0 h 2541185"/>
              <a:gd name="connsiteX1" fmla="*/ 500228 w 2563123"/>
              <a:gd name="connsiteY1" fmla="*/ 2541185 h 2541185"/>
              <a:gd name="connsiteX2" fmla="*/ 2007729 w 2563123"/>
              <a:gd name="connsiteY2" fmla="*/ 1927795 h 2541185"/>
              <a:gd name="connsiteX0" fmla="*/ 2563123 w 2563123"/>
              <a:gd name="connsiteY0" fmla="*/ 0 h 2877477"/>
              <a:gd name="connsiteX1" fmla="*/ 500228 w 2563123"/>
              <a:gd name="connsiteY1" fmla="*/ 2541185 h 2877477"/>
              <a:gd name="connsiteX2" fmla="*/ 2007729 w 2563123"/>
              <a:gd name="connsiteY2" fmla="*/ 1927795 h 2877477"/>
              <a:gd name="connsiteX0" fmla="*/ 112342 w 3206685"/>
              <a:gd name="connsiteY0" fmla="*/ 0 h 2877475"/>
              <a:gd name="connsiteX1" fmla="*/ 1699184 w 3206685"/>
              <a:gd name="connsiteY1" fmla="*/ 2541183 h 2877475"/>
              <a:gd name="connsiteX2" fmla="*/ 3206685 w 3206685"/>
              <a:gd name="connsiteY2" fmla="*/ 1927793 h 2877475"/>
              <a:gd name="connsiteX0" fmla="*/ 112342 w 4476160"/>
              <a:gd name="connsiteY0" fmla="*/ 0 h 2877475"/>
              <a:gd name="connsiteX1" fmla="*/ 1699184 w 4476160"/>
              <a:gd name="connsiteY1" fmla="*/ 2541183 h 2877475"/>
              <a:gd name="connsiteX2" fmla="*/ 4476160 w 4476160"/>
              <a:gd name="connsiteY2" fmla="*/ 2453556 h 2877475"/>
              <a:gd name="connsiteX0" fmla="*/ 112342 w 4476160"/>
              <a:gd name="connsiteY0" fmla="*/ 0 h 2877475"/>
              <a:gd name="connsiteX1" fmla="*/ 1461158 w 4476160"/>
              <a:gd name="connsiteY1" fmla="*/ 2541183 h 2877475"/>
              <a:gd name="connsiteX2" fmla="*/ 4476160 w 4476160"/>
              <a:gd name="connsiteY2" fmla="*/ 2453556 h 2877475"/>
              <a:gd name="connsiteX0" fmla="*/ 112342 w 4476160"/>
              <a:gd name="connsiteY0" fmla="*/ 0 h 2961732"/>
              <a:gd name="connsiteX1" fmla="*/ 1461158 w 4476160"/>
              <a:gd name="connsiteY1" fmla="*/ 2541183 h 2961732"/>
              <a:gd name="connsiteX2" fmla="*/ 4476160 w 4476160"/>
              <a:gd name="connsiteY2" fmla="*/ 2453556 h 2961732"/>
              <a:gd name="connsiteX0" fmla="*/ 112342 w 4476160"/>
              <a:gd name="connsiteY0" fmla="*/ 0 h 2961732"/>
              <a:gd name="connsiteX1" fmla="*/ 1461158 w 4476160"/>
              <a:gd name="connsiteY1" fmla="*/ 2541183 h 2961732"/>
              <a:gd name="connsiteX2" fmla="*/ 4476160 w 4476160"/>
              <a:gd name="connsiteY2" fmla="*/ 2453556 h 2961732"/>
              <a:gd name="connsiteX0" fmla="*/ 112342 w 4476160"/>
              <a:gd name="connsiteY0" fmla="*/ 0 h 2786478"/>
              <a:gd name="connsiteX1" fmla="*/ 1461158 w 4476160"/>
              <a:gd name="connsiteY1" fmla="*/ 2365929 h 2786478"/>
              <a:gd name="connsiteX2" fmla="*/ 4476160 w 4476160"/>
              <a:gd name="connsiteY2" fmla="*/ 2453556 h 2786478"/>
              <a:gd name="connsiteX0" fmla="*/ 1009410 w 3660701"/>
              <a:gd name="connsiteY0" fmla="*/ 281857 h 965287"/>
              <a:gd name="connsiteX1" fmla="*/ 645699 w 3660701"/>
              <a:gd name="connsiteY1" fmla="*/ 544738 h 965287"/>
              <a:gd name="connsiteX2" fmla="*/ 3660701 w 3660701"/>
              <a:gd name="connsiteY2" fmla="*/ 632365 h 965287"/>
              <a:gd name="connsiteX0" fmla="*/ 1009410 w 1195695"/>
              <a:gd name="connsiteY0" fmla="*/ 281857 h 965287"/>
              <a:gd name="connsiteX1" fmla="*/ 645699 w 1195695"/>
              <a:gd name="connsiteY1" fmla="*/ 544738 h 965287"/>
              <a:gd name="connsiteX2" fmla="*/ 1168094 w 1195695"/>
              <a:gd name="connsiteY2" fmla="*/ 281855 h 965287"/>
              <a:gd name="connsiteX0" fmla="*/ 1994516 w 2153199"/>
              <a:gd name="connsiteY0" fmla="*/ 1771518 h 2177708"/>
              <a:gd name="connsiteX1" fmla="*/ 645699 w 2153199"/>
              <a:gd name="connsiteY1" fmla="*/ 544738 h 2177708"/>
              <a:gd name="connsiteX2" fmla="*/ 2153200 w 2153199"/>
              <a:gd name="connsiteY2" fmla="*/ 1771516 h 2177708"/>
              <a:gd name="connsiteX0" fmla="*/ 1994516 w 2153200"/>
              <a:gd name="connsiteY0" fmla="*/ 2201793 h 2607984"/>
              <a:gd name="connsiteX1" fmla="*/ 645699 w 2153200"/>
              <a:gd name="connsiteY1" fmla="*/ 975013 h 2607984"/>
              <a:gd name="connsiteX2" fmla="*/ 2153200 w 2153200"/>
              <a:gd name="connsiteY2" fmla="*/ 2201791 h 2607984"/>
              <a:gd name="connsiteX0" fmla="*/ 1694855 w 1853539"/>
              <a:gd name="connsiteY0" fmla="*/ 2201793 h 2607984"/>
              <a:gd name="connsiteX1" fmla="*/ 346038 w 1853539"/>
              <a:gd name="connsiteY1" fmla="*/ 975013 h 2607984"/>
              <a:gd name="connsiteX2" fmla="*/ 1853539 w 1853539"/>
              <a:gd name="connsiteY2" fmla="*/ 2201791 h 2607984"/>
              <a:gd name="connsiteX0" fmla="*/ 1853540 w 2012224"/>
              <a:gd name="connsiteY0" fmla="*/ 2289420 h 2695611"/>
              <a:gd name="connsiteX1" fmla="*/ 346038 w 2012224"/>
              <a:gd name="connsiteY1" fmla="*/ 975013 h 2695611"/>
              <a:gd name="connsiteX2" fmla="*/ 2012224 w 2012224"/>
              <a:gd name="connsiteY2" fmla="*/ 2289418 h 2695611"/>
              <a:gd name="connsiteX0" fmla="*/ 1595902 w 1754586"/>
              <a:gd name="connsiteY0" fmla="*/ 2289420 h 2695611"/>
              <a:gd name="connsiteX1" fmla="*/ 88400 w 1754586"/>
              <a:gd name="connsiteY1" fmla="*/ 975013 h 2695611"/>
              <a:gd name="connsiteX2" fmla="*/ 1754586 w 1754586"/>
              <a:gd name="connsiteY2" fmla="*/ 2289418 h 2695611"/>
              <a:gd name="connsiteX0" fmla="*/ 1595902 w 1754586"/>
              <a:gd name="connsiteY0" fmla="*/ 2125044 h 2531235"/>
              <a:gd name="connsiteX1" fmla="*/ 88400 w 1754586"/>
              <a:gd name="connsiteY1" fmla="*/ 810637 h 2531235"/>
              <a:gd name="connsiteX2" fmla="*/ 1754586 w 1754586"/>
              <a:gd name="connsiteY2" fmla="*/ 2125042 h 2531235"/>
              <a:gd name="connsiteX0" fmla="*/ 1595902 w 1754586"/>
              <a:gd name="connsiteY0" fmla="*/ 2125044 h 2125044"/>
              <a:gd name="connsiteX1" fmla="*/ 88400 w 1754586"/>
              <a:gd name="connsiteY1" fmla="*/ 810637 h 2125044"/>
              <a:gd name="connsiteX2" fmla="*/ 1754586 w 1754586"/>
              <a:gd name="connsiteY2" fmla="*/ 2125042 h 2125044"/>
              <a:gd name="connsiteX0" fmla="*/ 1595902 w 1833747"/>
              <a:gd name="connsiteY0" fmla="*/ 2125044 h 2125044"/>
              <a:gd name="connsiteX1" fmla="*/ 88400 w 1833747"/>
              <a:gd name="connsiteY1" fmla="*/ 810637 h 2125044"/>
              <a:gd name="connsiteX2" fmla="*/ 1754586 w 1833747"/>
              <a:gd name="connsiteY2" fmla="*/ 2125042 h 2125044"/>
              <a:gd name="connsiteX0" fmla="*/ 1675244 w 1913089"/>
              <a:gd name="connsiteY0" fmla="*/ 1511654 h 1511654"/>
              <a:gd name="connsiteX1" fmla="*/ 88400 w 1913089"/>
              <a:gd name="connsiteY1" fmla="*/ 810637 h 1511654"/>
              <a:gd name="connsiteX2" fmla="*/ 1833928 w 1913089"/>
              <a:gd name="connsiteY2" fmla="*/ 1511652 h 1511654"/>
              <a:gd name="connsiteX0" fmla="*/ 1675244 w 1913089"/>
              <a:gd name="connsiteY0" fmla="*/ 2557592 h 2557592"/>
              <a:gd name="connsiteX1" fmla="*/ 88400 w 1913089"/>
              <a:gd name="connsiteY1" fmla="*/ 1856575 h 2557592"/>
              <a:gd name="connsiteX2" fmla="*/ 1833928 w 1913089"/>
              <a:gd name="connsiteY2" fmla="*/ 2557590 h 2557592"/>
              <a:gd name="connsiteX0" fmla="*/ 1586844 w 1824689"/>
              <a:gd name="connsiteY0" fmla="*/ 2557592 h 2904436"/>
              <a:gd name="connsiteX1" fmla="*/ 0 w 1824689"/>
              <a:gd name="connsiteY1" fmla="*/ 1856575 h 2904436"/>
              <a:gd name="connsiteX2" fmla="*/ 1745528 w 1824689"/>
              <a:gd name="connsiteY2" fmla="*/ 2557590 h 2904436"/>
              <a:gd name="connsiteX0" fmla="*/ 1824871 w 2062716"/>
              <a:gd name="connsiteY0" fmla="*/ 2557594 h 2904436"/>
              <a:gd name="connsiteX1" fmla="*/ 0 w 2062716"/>
              <a:gd name="connsiteY1" fmla="*/ 1856575 h 2904436"/>
              <a:gd name="connsiteX2" fmla="*/ 1983555 w 2062716"/>
              <a:gd name="connsiteY2" fmla="*/ 2557592 h 2904436"/>
              <a:gd name="connsiteX0" fmla="*/ 1824871 w 2062716"/>
              <a:gd name="connsiteY0" fmla="*/ 2575433 h 2922275"/>
              <a:gd name="connsiteX1" fmla="*/ 0 w 2062716"/>
              <a:gd name="connsiteY1" fmla="*/ 1874414 h 2922275"/>
              <a:gd name="connsiteX2" fmla="*/ 1983555 w 2062716"/>
              <a:gd name="connsiteY2" fmla="*/ 2575431 h 2922275"/>
              <a:gd name="connsiteX0" fmla="*/ 1824871 w 2062716"/>
              <a:gd name="connsiteY0" fmla="*/ 2575433 h 2922275"/>
              <a:gd name="connsiteX1" fmla="*/ 0 w 2062716"/>
              <a:gd name="connsiteY1" fmla="*/ 1874414 h 2922275"/>
              <a:gd name="connsiteX2" fmla="*/ 1983555 w 2062716"/>
              <a:gd name="connsiteY2" fmla="*/ 2575431 h 2922275"/>
            </a:gdLst>
            <a:ahLst/>
            <a:cxnLst>
              <a:cxn ang="0">
                <a:pos x="connsiteX0" y="connsiteY0"/>
              </a:cxn>
              <a:cxn ang="0">
                <a:pos x="connsiteX1" y="connsiteY1"/>
              </a:cxn>
              <a:cxn ang="0">
                <a:pos x="connsiteX2" y="connsiteY2"/>
              </a:cxn>
            </a:cxnLst>
            <a:rect l="l" t="t" r="r" b="b"/>
            <a:pathLst>
              <a:path w="2062716" h="2922275">
                <a:moveTo>
                  <a:pt x="1824871" y="2575433"/>
                </a:moveTo>
                <a:cubicBezTo>
                  <a:pt x="1770358" y="1716730"/>
                  <a:pt x="63582" y="2922275"/>
                  <a:pt x="0" y="1874414"/>
                </a:cubicBezTo>
                <a:cubicBezTo>
                  <a:pt x="16917" y="0"/>
                  <a:pt x="2062716" y="1653343"/>
                  <a:pt x="1983555" y="2575431"/>
                </a:cubicBezTo>
              </a:path>
            </a:pathLst>
          </a:custGeom>
          <a:ln w="25400">
            <a:solidFill>
              <a:schemeClr val="accent2">
                <a:lumMod val="75000"/>
              </a:schemeClr>
            </a:solidFill>
            <a:headEnd type="arrow"/>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2" name="Rounded Rectangle 121"/>
          <p:cNvSpPr/>
          <p:nvPr/>
        </p:nvSpPr>
        <p:spPr>
          <a:xfrm>
            <a:off x="2051720" y="1700808"/>
            <a:ext cx="2196000" cy="360040"/>
          </a:xfrm>
          <a:prstGeom prst="round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Data Backup</a:t>
            </a:r>
            <a:endParaRPr lang="en-GB" sz="1200" dirty="0"/>
          </a:p>
        </p:txBody>
      </p:sp>
      <p:sp>
        <p:nvSpPr>
          <p:cNvPr id="168" name="Rounded Rectangle 167"/>
          <p:cNvSpPr/>
          <p:nvPr/>
        </p:nvSpPr>
        <p:spPr>
          <a:xfrm>
            <a:off x="2051720" y="2348880"/>
            <a:ext cx="2196000" cy="360040"/>
          </a:xfrm>
          <a:prstGeom prst="round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Revert Previous </a:t>
            </a:r>
            <a:r>
              <a:rPr lang="en-GB" sz="1200" dirty="0" err="1" smtClean="0"/>
              <a:t>OSM</a:t>
            </a:r>
            <a:r>
              <a:rPr lang="en-GB" sz="1200" dirty="0" smtClean="0"/>
              <a:t>-GB Changes</a:t>
            </a:r>
            <a:endParaRPr lang="en-GB" sz="1200" dirty="0"/>
          </a:p>
        </p:txBody>
      </p:sp>
      <p:cxnSp>
        <p:nvCxnSpPr>
          <p:cNvPr id="179" name="Straight Arrow Connector 178"/>
          <p:cNvCxnSpPr/>
          <p:nvPr/>
        </p:nvCxnSpPr>
        <p:spPr>
          <a:xfrm>
            <a:off x="6516216" y="1124744"/>
            <a:ext cx="576064"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6372200" y="847745"/>
            <a:ext cx="783548" cy="276999"/>
          </a:xfrm>
          <a:prstGeom prst="rect">
            <a:avLst/>
          </a:prstGeom>
          <a:noFill/>
        </p:spPr>
        <p:txBody>
          <a:bodyPr wrap="none" rtlCol="0">
            <a:spAutoFit/>
          </a:bodyPr>
          <a:lstStyle/>
          <a:p>
            <a:r>
              <a:rPr lang="en-GB" sz="1200" dirty="0" smtClean="0"/>
              <a:t>Data flow</a:t>
            </a:r>
            <a:endParaRPr lang="en-GB" sz="1200" dirty="0"/>
          </a:p>
        </p:txBody>
      </p:sp>
      <p:sp>
        <p:nvSpPr>
          <p:cNvPr id="181" name="Can 180"/>
          <p:cNvSpPr/>
          <p:nvPr/>
        </p:nvSpPr>
        <p:spPr>
          <a:xfrm>
            <a:off x="7308304" y="836712"/>
            <a:ext cx="792088" cy="432048"/>
          </a:xfrm>
          <a:prstGeom prst="can">
            <a:avLst/>
          </a:prstGeom>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smtClean="0"/>
          </a:p>
          <a:p>
            <a:pPr algn="ctr"/>
            <a:r>
              <a:rPr lang="en-GB" sz="1200" dirty="0" smtClean="0"/>
              <a:t>Database</a:t>
            </a:r>
          </a:p>
          <a:p>
            <a:pPr algn="ctr"/>
            <a:endParaRPr lang="en-GB" sz="1200" dirty="0"/>
          </a:p>
        </p:txBody>
      </p:sp>
      <p:sp>
        <p:nvSpPr>
          <p:cNvPr id="183" name="Rounded Rectangle 182"/>
          <p:cNvSpPr/>
          <p:nvPr/>
        </p:nvSpPr>
        <p:spPr>
          <a:xfrm>
            <a:off x="8244408" y="908720"/>
            <a:ext cx="792088"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Task</a:t>
            </a:r>
            <a:endParaRPr lang="en-GB" sz="1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animBg="1"/>
      <p:bldP spid="176" grpId="0" animBg="1"/>
      <p:bldP spid="177" grpId="0" animBg="1"/>
      <p:bldP spid="17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2219</TotalTime>
  <Words>1905</Words>
  <Application>Microsoft Macintosh PowerPoint</Application>
  <PresentationFormat>On-screen Show (4:3)</PresentationFormat>
  <Paragraphs>424</Paragraphs>
  <Slides>45</Slides>
  <Notes>4</Notes>
  <HiddenSlides>1</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OSM-GB</vt:lpstr>
      <vt:lpstr>Some Research Questions</vt:lpstr>
      <vt:lpstr>3 Phases</vt:lpstr>
      <vt:lpstr>Links and Communications</vt:lpstr>
      <vt:lpstr>System Design</vt:lpstr>
      <vt:lpstr>PowerPoint Presentation</vt:lpstr>
      <vt:lpstr>Daily (or Nightly) Update </vt:lpstr>
      <vt:lpstr>Optimized Update</vt:lpstr>
      <vt:lpstr>PowerPoint Presentation</vt:lpstr>
      <vt:lpstr>OGC Web Services</vt:lpstr>
      <vt:lpstr>PowerPoint Presentation</vt:lpstr>
      <vt:lpstr>PowerPoint Presentation</vt:lpstr>
      <vt:lpstr>PowerPoint Presentation</vt:lpstr>
      <vt:lpstr>PowerPoint Presentation</vt:lpstr>
      <vt:lpstr>PowerPoint Presentation</vt:lpstr>
      <vt:lpstr>RULES and BUG Detection</vt:lpstr>
      <vt:lpstr>Rules</vt:lpstr>
      <vt:lpstr>Rule-base </vt:lpstr>
      <vt:lpstr>Rule-base – cont. </vt:lpstr>
      <vt:lpstr>Radius Studio Implementation </vt:lpstr>
      <vt:lpstr>Bug Layers </vt:lpstr>
      <vt:lpstr>PowerPoint Presentation</vt:lpstr>
      <vt:lpstr>PowerPoint Presentation</vt:lpstr>
      <vt:lpstr>PowerPoint Presentation</vt:lpstr>
      <vt:lpstr>PowerPoint Presentation</vt:lpstr>
      <vt:lpstr>PowerPoint Presentation</vt:lpstr>
      <vt:lpstr>OSM – OS  Conflation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 VMD Comparison</vt:lpstr>
      <vt:lpstr>Patterns of road name bug ratios vs. road densities (20 x 20 km2) </vt:lpstr>
      <vt:lpstr>OSM Self-assessed Quality Researches</vt:lpstr>
      <vt:lpstr>OSM/OS Reference-based Quality Researches</vt:lpstr>
      <vt:lpstr>OSM Dynamicity Research</vt:lpstr>
      <vt:lpstr>Publications so far</vt:lpstr>
      <vt:lpstr>Next steps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lgzap</dc:creator>
  <cp:lastModifiedBy>Amir</cp:lastModifiedBy>
  <cp:revision>88</cp:revision>
  <dcterms:created xsi:type="dcterms:W3CDTF">2013-05-16T10:08:36Z</dcterms:created>
  <dcterms:modified xsi:type="dcterms:W3CDTF">2014-08-01T17:23:33Z</dcterms:modified>
</cp:coreProperties>
</file>